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Raleway"/>
      <p:regular r:id="rId70"/>
      <p:bold r:id="rId71"/>
      <p:italic r:id="rId72"/>
      <p:boldItalic r:id="rId73"/>
    </p:embeddedFont>
    <p:embeddedFont>
      <p:font typeface="Raleway Thin"/>
      <p:regular r:id="rId74"/>
      <p:bold r:id="rId75"/>
      <p:italic r:id="rId76"/>
      <p:boldItalic r:id="rId77"/>
    </p:embeddedFont>
    <p:embeddedFont>
      <p:font typeface="Barlow SemiBold"/>
      <p:regular r:id="rId78"/>
      <p:bold r:id="rId79"/>
      <p:italic r:id="rId80"/>
      <p:boldItalic r:id="rId81"/>
    </p:embeddedFont>
    <p:embeddedFont>
      <p:font typeface="Barlow Light"/>
      <p:regular r:id="rId82"/>
      <p:bold r:id="rId83"/>
      <p:italic r:id="rId84"/>
      <p:boldItalic r:id="rId85"/>
    </p:embeddedFont>
    <p:embeddedFont>
      <p:font typeface="Barlow"/>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EA013B-A68F-46DB-BE6B-81234F656D5B}">
  <a:tblStyle styleId="{B5EA013B-A68F-46DB-BE6B-81234F656D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9E96F3F-C070-484F-A165-C7303144B4FD}"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BarlowLight-italic.fntdata"/><Relationship Id="rId83" Type="http://schemas.openxmlformats.org/officeDocument/2006/relationships/font" Target="fonts/BarlowLight-bold.fntdata"/><Relationship Id="rId42" Type="http://schemas.openxmlformats.org/officeDocument/2006/relationships/slide" Target="slides/slide37.xml"/><Relationship Id="rId86" Type="http://schemas.openxmlformats.org/officeDocument/2006/relationships/font" Target="fonts/Barlow-regular.fntdata"/><Relationship Id="rId41" Type="http://schemas.openxmlformats.org/officeDocument/2006/relationships/slide" Target="slides/slide36.xml"/><Relationship Id="rId85" Type="http://schemas.openxmlformats.org/officeDocument/2006/relationships/font" Target="fonts/BarlowLight-boldItalic.fntdata"/><Relationship Id="rId44" Type="http://schemas.openxmlformats.org/officeDocument/2006/relationships/slide" Target="slides/slide39.xml"/><Relationship Id="rId88" Type="http://schemas.openxmlformats.org/officeDocument/2006/relationships/font" Target="fonts/Barlow-italic.fntdata"/><Relationship Id="rId43" Type="http://schemas.openxmlformats.org/officeDocument/2006/relationships/slide" Target="slides/slide38.xml"/><Relationship Id="rId87" Type="http://schemas.openxmlformats.org/officeDocument/2006/relationships/font" Target="fonts/Barlow-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Barlow-boldItalic.fntdata"/><Relationship Id="rId80" Type="http://schemas.openxmlformats.org/officeDocument/2006/relationships/font" Target="fonts/BarlowSemiBold-italic.fntdata"/><Relationship Id="rId82" Type="http://schemas.openxmlformats.org/officeDocument/2006/relationships/font" Target="fonts/BarlowLight-regular.fntdata"/><Relationship Id="rId81" Type="http://schemas.openxmlformats.org/officeDocument/2006/relationships/font" Target="fonts/Barlow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aleway-boldItalic.fntdata"/><Relationship Id="rId72" Type="http://schemas.openxmlformats.org/officeDocument/2006/relationships/font" Target="fonts/Raleway-italic.fntdata"/><Relationship Id="rId31" Type="http://schemas.openxmlformats.org/officeDocument/2006/relationships/slide" Target="slides/slide26.xml"/><Relationship Id="rId75" Type="http://schemas.openxmlformats.org/officeDocument/2006/relationships/font" Target="fonts/RalewayThin-bold.fntdata"/><Relationship Id="rId30" Type="http://schemas.openxmlformats.org/officeDocument/2006/relationships/slide" Target="slides/slide25.xml"/><Relationship Id="rId74" Type="http://schemas.openxmlformats.org/officeDocument/2006/relationships/font" Target="fonts/RalewayThin-regular.fntdata"/><Relationship Id="rId33" Type="http://schemas.openxmlformats.org/officeDocument/2006/relationships/slide" Target="slides/slide28.xml"/><Relationship Id="rId77" Type="http://schemas.openxmlformats.org/officeDocument/2006/relationships/font" Target="fonts/RalewayThin-boldItalic.fntdata"/><Relationship Id="rId32" Type="http://schemas.openxmlformats.org/officeDocument/2006/relationships/slide" Target="slides/slide27.xml"/><Relationship Id="rId76" Type="http://schemas.openxmlformats.org/officeDocument/2006/relationships/font" Target="fonts/RalewayThin-italic.fntdata"/><Relationship Id="rId35" Type="http://schemas.openxmlformats.org/officeDocument/2006/relationships/slide" Target="slides/slide30.xml"/><Relationship Id="rId79" Type="http://schemas.openxmlformats.org/officeDocument/2006/relationships/font" Target="fonts/BarlowSemiBold-bold.fntdata"/><Relationship Id="rId34" Type="http://schemas.openxmlformats.org/officeDocument/2006/relationships/slide" Target="slides/slide29.xml"/><Relationship Id="rId78" Type="http://schemas.openxmlformats.org/officeDocument/2006/relationships/font" Target="fonts/BarlowSemiBold-regular.fntdata"/><Relationship Id="rId71" Type="http://schemas.openxmlformats.org/officeDocument/2006/relationships/font" Target="fonts/Raleway-bold.fntdata"/><Relationship Id="rId70" Type="http://schemas.openxmlformats.org/officeDocument/2006/relationships/font" Target="fonts/Raleway-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e/earnedincomecredit.asp"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Shuyi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shuyi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dc965646e6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dc965646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shuyi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d97ad51e28_0_17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d97ad51e28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Shuyi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dc9caa01fc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dc9caa0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Shuyi</a:t>
            </a:r>
            <a:endParaRPr/>
          </a:p>
          <a:p>
            <a:pPr indent="0" lvl="0" marL="0" rtl="0" algn="l">
              <a:spcBef>
                <a:spcPts val="0"/>
              </a:spcBef>
              <a:spcAft>
                <a:spcPts val="0"/>
              </a:spcAft>
              <a:buNone/>
            </a:pPr>
            <a:r>
              <a:rPr lang="en"/>
              <a:t>Black or Non-white?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d97ad51e28_0_17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d97ad51e28_0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Shuyi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dc9caa01fc_1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dc9caa01f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d97ad51e28_0_17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d97ad51e28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Agnes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d97ad51e28_0_13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d97ad51e28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Black or Non-white?</a:t>
            </a:r>
            <a:endParaRPr/>
          </a:p>
          <a:p>
            <a:pPr indent="0" lvl="0" marL="0" rtl="0" algn="l">
              <a:spcBef>
                <a:spcPts val="0"/>
              </a:spcBef>
              <a:spcAft>
                <a:spcPts val="0"/>
              </a:spcAft>
              <a:buNone/>
            </a:pPr>
            <a:r>
              <a:rPr lang="en"/>
              <a:t>Roozbeh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d97ad51e28_0_13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d97ad51e28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Black or Non-white?</a:t>
            </a:r>
            <a:endParaRPr/>
          </a:p>
          <a:p>
            <a:pPr indent="0" lvl="0" marL="0" rtl="0" algn="l">
              <a:spcBef>
                <a:spcPts val="0"/>
              </a:spcBef>
              <a:spcAft>
                <a:spcPts val="0"/>
              </a:spcAft>
              <a:buNone/>
            </a:pPr>
            <a:r>
              <a:rPr lang="en"/>
              <a:t>Roozbeh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97ad51e28_0_5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97ad51e28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Roozbeh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dc75380eb9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dc75380eb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d97ad51e28_0_2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d97ad51e28_0_2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35ed75ccf_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35ed75ccf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d97ad51e28_0_2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d97ad51e28_0_2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d992bb6e31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d992bb6e3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d992bb6e31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d992bb6e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dce664d576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dce664d57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dce664d57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dce664d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d97ad51e28_0_2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d97ad51e28_0_2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Scott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c9caa01fc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c9caa01f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Roozbeh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d97ad51e28_0_13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d97ad51e28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Black or Non-white?</a:t>
            </a:r>
            <a:endParaRPr/>
          </a:p>
          <a:p>
            <a:pPr indent="0" lvl="0" marL="0" rtl="0" algn="l">
              <a:spcBef>
                <a:spcPts val="0"/>
              </a:spcBef>
              <a:spcAft>
                <a:spcPts val="0"/>
              </a:spcAft>
              <a:buNone/>
            </a:pPr>
            <a:r>
              <a:rPr lang="en"/>
              <a:t>Scott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d97ad51e28_0_2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d97ad51e28_0_2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dd186d051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dd186d05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dd186d0516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dd186d051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dd186d0516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dd186d051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dce664d576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dce664d5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Complexity of system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d97ad51e28_0_17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d97ad51e28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d97ad51e28_0_18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d97ad51e28_0_1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97ad51e28_0_24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97ad51e28_0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Black or Non-white?</a:t>
            </a:r>
            <a:endParaRPr/>
          </a:p>
          <a:p>
            <a:pPr indent="0" lvl="0" marL="0" rtl="0" algn="l">
              <a:spcBef>
                <a:spcPts val="0"/>
              </a:spcBef>
              <a:spcAft>
                <a:spcPts val="0"/>
              </a:spcAft>
              <a:buNone/>
            </a:pPr>
            <a:r>
              <a:rPr lang="en"/>
              <a:t>Roozbeh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3" name="Google Shape;2633;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gd97ad51e28_0_13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9" name="Google Shape;2639;gd97ad51e28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4" name="Google Shape;2764;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2" name="Google Shape;3042;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9" name="Google Shape;3049;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Roozbeh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gc620bbb03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c620bbb0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c620bbb036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c620bbb0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gc620bbb036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7" name="Google Shape;3107;gc620bbb03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gc620bbb036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9" name="Google Shape;3139;gc620bbb03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gc620bbb036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6" name="Google Shape;3146;gc620bbb03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2" name="Shape 3162"/>
        <p:cNvGrpSpPr/>
        <p:nvPr/>
      </p:nvGrpSpPr>
      <p:grpSpPr>
        <a:xfrm>
          <a:off x="0" y="0"/>
          <a:ext cx="0" cy="0"/>
          <a:chOff x="0" y="0"/>
          <a:chExt cx="0" cy="0"/>
        </a:xfrm>
      </p:grpSpPr>
      <p:sp>
        <p:nvSpPr>
          <p:cNvPr id="3163" name="Google Shape;3163;gc620bbb036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4" name="Google Shape;3164;gc620bbb03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gc620bbb036_0_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4" name="Google Shape;3204;gc620bbb03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gc620bbb036_0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0" name="Google Shape;3230;gc620bbb03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gc620bbb036_0_1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4" name="Google Shape;3244;gc620bbb03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c620bbb036_0_2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c620bbb03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97ad51e28_0_2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97ad51e28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9" name="Shape 3339"/>
        <p:cNvGrpSpPr/>
        <p:nvPr/>
      </p:nvGrpSpPr>
      <p:grpSpPr>
        <a:xfrm>
          <a:off x="0" y="0"/>
          <a:ext cx="0" cy="0"/>
          <a:chOff x="0" y="0"/>
          <a:chExt cx="0" cy="0"/>
        </a:xfrm>
      </p:grpSpPr>
      <p:sp>
        <p:nvSpPr>
          <p:cNvPr id="3340" name="Google Shape;3340;g70b9f856d4_0_4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1" name="Google Shape;3341;g70b9f856d4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9" name="Shape 4629"/>
        <p:cNvGrpSpPr/>
        <p:nvPr/>
      </p:nvGrpSpPr>
      <p:grpSpPr>
        <a:xfrm>
          <a:off x="0" y="0"/>
          <a:ext cx="0" cy="0"/>
          <a:chOff x="0" y="0"/>
          <a:chExt cx="0" cy="0"/>
        </a:xfrm>
      </p:grpSpPr>
      <p:sp>
        <p:nvSpPr>
          <p:cNvPr id="4630" name="Google Shape;4630;g70b9f856d4_0_38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1" name="Google Shape;4631;g70b9f856d4_0_3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0" name="Shape 5520"/>
        <p:cNvGrpSpPr/>
        <p:nvPr/>
      </p:nvGrpSpPr>
      <p:grpSpPr>
        <a:xfrm>
          <a:off x="0" y="0"/>
          <a:ext cx="0" cy="0"/>
          <a:chOff x="0" y="0"/>
          <a:chExt cx="0" cy="0"/>
        </a:xfrm>
      </p:grpSpPr>
      <p:sp>
        <p:nvSpPr>
          <p:cNvPr id="5521" name="Google Shape;5521;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2" name="Google Shape;5522;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0" name="Shape 5810"/>
        <p:cNvGrpSpPr/>
        <p:nvPr/>
      </p:nvGrpSpPr>
      <p:grpSpPr>
        <a:xfrm>
          <a:off x="0" y="0"/>
          <a:ext cx="0" cy="0"/>
          <a:chOff x="0" y="0"/>
          <a:chExt cx="0" cy="0"/>
        </a:xfrm>
      </p:grpSpPr>
      <p:sp>
        <p:nvSpPr>
          <p:cNvPr id="5811" name="Google Shape;5811;g77a0abe9bc_2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12" name="Google Shape;5812;g77a0abe9bc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0" name="Shape 6260"/>
        <p:cNvGrpSpPr/>
        <p:nvPr/>
      </p:nvGrpSpPr>
      <p:grpSpPr>
        <a:xfrm>
          <a:off x="0" y="0"/>
          <a:ext cx="0" cy="0"/>
          <a:chOff x="0" y="0"/>
          <a:chExt cx="0" cy="0"/>
        </a:xfrm>
      </p:grpSpPr>
      <p:sp>
        <p:nvSpPr>
          <p:cNvPr id="6261" name="Google Shape;6261;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2" name="Google Shape;6262;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97ad51e28_0_8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97ad51e28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Agness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Agnes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dc9caa01fc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dc9caa01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Agnes</a:t>
            </a:r>
            <a:endParaRPr/>
          </a:p>
          <a:p>
            <a:pPr indent="0" lvl="0" marL="0" rtl="0" algn="l">
              <a:spcBef>
                <a:spcPts val="0"/>
              </a:spcBef>
              <a:spcAft>
                <a:spcPts val="0"/>
              </a:spcAft>
              <a:buNone/>
            </a:pPr>
            <a:r>
              <a:rPr lang="en" u="sng">
                <a:solidFill>
                  <a:schemeClr val="hlink"/>
                </a:solidFill>
                <a:hlinkClick r:id="rId2"/>
              </a:rPr>
              <a:t>https://www.investopedia.com/terms/e/earnedincomecredit.asp</a:t>
            </a:r>
            <a:endParaRPr/>
          </a:p>
          <a:p>
            <a:pPr indent="-317500" lvl="0" marL="457200" rtl="0" algn="l">
              <a:spcBef>
                <a:spcPts val="0"/>
              </a:spcBef>
              <a:spcAft>
                <a:spcPts val="0"/>
              </a:spcAft>
              <a:buSzPts val="1400"/>
              <a:buChar char="●"/>
            </a:pPr>
            <a:r>
              <a:rPr lang="en"/>
              <a:t>Someone with $20,000 of earnings and 2 children can </a:t>
            </a:r>
            <a:r>
              <a:rPr lang="en"/>
              <a:t>receive</a:t>
            </a:r>
            <a:r>
              <a:rPr lang="en"/>
              <a:t> almost $6,000 credit (can be huge swing in tax bill)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p:txBody>
      </p:sp>
      <p:sp>
        <p:nvSpPr>
          <p:cNvPr id="11" name="Google Shape;11;p2"/>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spTree>
      <p:nvGrpSpPr>
        <p:cNvPr id="56"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2"/>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rtl="0" algn="l">
              <a:spcBef>
                <a:spcPts val="0"/>
              </a:spcBef>
              <a:spcAft>
                <a:spcPts val="0"/>
              </a:spcAft>
              <a:buClr>
                <a:schemeClr val="accent1"/>
              </a:buClr>
              <a:buSzPts val="2700"/>
              <a:buFont typeface="Trebuchet MS"/>
              <a:buNone/>
              <a:defRPr sz="2700"/>
            </a:lvl1pPr>
            <a:lvl2pPr lvl="1" rtl="0" algn="l">
              <a:spcBef>
                <a:spcPts val="0"/>
              </a:spcBef>
              <a:spcAft>
                <a:spcPts val="0"/>
              </a:spcAft>
              <a:buSzPts val="4800"/>
              <a:buNone/>
              <a:defRPr/>
            </a:lvl2pPr>
            <a:lvl3pPr lvl="2" rtl="0" algn="l">
              <a:spcBef>
                <a:spcPts val="0"/>
              </a:spcBef>
              <a:spcAft>
                <a:spcPts val="0"/>
              </a:spcAft>
              <a:buSzPts val="4800"/>
              <a:buNone/>
              <a:defRPr/>
            </a:lvl3pPr>
            <a:lvl4pPr lvl="3" rtl="0" algn="l">
              <a:spcBef>
                <a:spcPts val="0"/>
              </a:spcBef>
              <a:spcAft>
                <a:spcPts val="0"/>
              </a:spcAft>
              <a:buSzPts val="4800"/>
              <a:buNone/>
              <a:defRPr/>
            </a:lvl4pPr>
            <a:lvl5pPr lvl="4" rtl="0" algn="l">
              <a:spcBef>
                <a:spcPts val="0"/>
              </a:spcBef>
              <a:spcAft>
                <a:spcPts val="0"/>
              </a:spcAft>
              <a:buSzPts val="4800"/>
              <a:buNone/>
              <a:defRPr/>
            </a:lvl5pPr>
            <a:lvl6pPr lvl="5" rtl="0" algn="l">
              <a:spcBef>
                <a:spcPts val="0"/>
              </a:spcBef>
              <a:spcAft>
                <a:spcPts val="0"/>
              </a:spcAft>
              <a:buSzPts val="4800"/>
              <a:buNone/>
              <a:defRPr/>
            </a:lvl6pPr>
            <a:lvl7pPr lvl="6" rtl="0" algn="l">
              <a:spcBef>
                <a:spcPts val="0"/>
              </a:spcBef>
              <a:spcAft>
                <a:spcPts val="0"/>
              </a:spcAft>
              <a:buSzPts val="4800"/>
              <a:buNone/>
              <a:defRPr/>
            </a:lvl7pPr>
            <a:lvl8pPr lvl="7" rtl="0" algn="l">
              <a:spcBef>
                <a:spcPts val="0"/>
              </a:spcBef>
              <a:spcAft>
                <a:spcPts val="0"/>
              </a:spcAft>
              <a:buSzPts val="4800"/>
              <a:buNone/>
              <a:defRPr/>
            </a:lvl8pPr>
            <a:lvl9pPr lvl="8" rtl="0" algn="l">
              <a:spcBef>
                <a:spcPts val="0"/>
              </a:spcBef>
              <a:spcAft>
                <a:spcPts val="0"/>
              </a:spcAft>
              <a:buSzPts val="4800"/>
              <a:buNone/>
              <a:defRPr/>
            </a:lvl9pPr>
          </a:lstStyle>
          <a:p/>
        </p:txBody>
      </p:sp>
      <p:sp>
        <p:nvSpPr>
          <p:cNvPr id="61" name="Google Shape;61;p12"/>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62" name="Google Shape;62;p12"/>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3" name="Google Shape;63;p12"/>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4" name="Google Shape;64;p12"/>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Google Shape;14;p3"/>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5" name="Google Shape;15;p3"/>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lvl1pPr indent="-431800" lvl="0" marL="457200" rtl="0">
              <a:spcBef>
                <a:spcPts val="60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a:spcBef>
                <a:spcPts val="600"/>
              </a:spcBef>
              <a:spcAft>
                <a:spcPts val="0"/>
              </a:spcAft>
              <a:buClr>
                <a:schemeClr val="lt1"/>
              </a:buClr>
              <a:buSzPts val="3200"/>
              <a:buChar char="▹"/>
              <a:defRPr sz="3200">
                <a:solidFill>
                  <a:schemeClr val="lt1"/>
                </a:solidFill>
              </a:defRPr>
            </a:lvl9pPr>
          </a:lstStyle>
          <a:p/>
        </p:txBody>
      </p:sp>
      <p:sp>
        <p:nvSpPr>
          <p:cNvPr id="20" name="Google Shape;20;p4"/>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600">
                <a:solidFill>
                  <a:schemeClr val="accent2"/>
                </a:solidFill>
                <a:latin typeface="Raleway"/>
                <a:ea typeface="Raleway"/>
                <a:cs typeface="Raleway"/>
                <a:sym typeface="Raleway"/>
              </a:rPr>
              <a:t>“</a:t>
            </a:r>
            <a:endParaRPr b="1" sz="8600">
              <a:solidFill>
                <a:schemeClr val="accent2"/>
              </a:solidFill>
              <a:latin typeface="Raleway"/>
              <a:ea typeface="Raleway"/>
              <a:cs typeface="Raleway"/>
              <a:sym typeface="Raleway"/>
            </a:endParaRPr>
          </a:p>
        </p:txBody>
      </p:sp>
      <p:sp>
        <p:nvSpPr>
          <p:cNvPr id="21" name="Google Shape;21;p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 name="Google Shape;26;p5"/>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a:lvl1pPr>
            <a:lvl2pPr indent="-342900" lvl="1" marL="914400">
              <a:spcBef>
                <a:spcPts val="600"/>
              </a:spcBef>
              <a:spcAft>
                <a:spcPts val="0"/>
              </a:spcAft>
              <a:buSzPts val="1800"/>
              <a:buChar char="▹"/>
              <a:defRPr/>
            </a:lvl2pPr>
            <a:lvl3pPr indent="-342900" lvl="2" marL="1371600">
              <a:spcBef>
                <a:spcPts val="600"/>
              </a:spcBef>
              <a:spcAft>
                <a:spcPts val="0"/>
              </a:spcAft>
              <a:buSzPts val="18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27" name="Google Shape;27;p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8"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p6"/>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3" name="Google Shape;33;p6"/>
          <p:cNvSpPr txBox="1"/>
          <p:nvPr>
            <p:ph idx="2" type="body"/>
          </p:nvPr>
        </p:nvSpPr>
        <p:spPr>
          <a:xfrm>
            <a:off x="3415578"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4" name="Google Shape;34;p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5"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9" name="Google Shape;39;p7"/>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0" name="Google Shape;40;p7"/>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1" name="Google Shape;41;p7"/>
          <p:cNvSpPr txBox="1"/>
          <p:nvPr>
            <p:ph idx="3" type="body"/>
          </p:nvPr>
        </p:nvSpPr>
        <p:spPr>
          <a:xfrm>
            <a:off x="61233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2" name="Google Shape;42;p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 name="Google Shape;47;p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idx="1" type="body"/>
          </p:nvPr>
        </p:nvSpPr>
        <p:spPr>
          <a:xfrm>
            <a:off x="457200" y="4406309"/>
            <a:ext cx="82296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52" name="Google Shape;52;p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indent="-342900" lvl="1" marL="9144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indent="-342900" lvl="2" marL="13716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indent="-355600" lvl="3" marL="1828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indent="-355600" lvl="4" marL="22860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indent="-355600" lvl="5" marL="27432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indent="-355600" lvl="6" marL="32004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indent="-355600" lvl="7" marL="3657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indent="-355600" lvl="8" marL="4114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s://public.tableau.com/profile/scott1352#!/vizhome/IRSAuditRatesbyCounty/Dashboard2?publish=yes" TargetMode="External"/><Relationship Id="rId4" Type="http://schemas.openxmlformats.org/officeDocument/2006/relationships/image" Target="../media/image8.png"/><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data.census.gov/cedsci/table?t=013%20-%20Asian%20Indian%20alone%20%28400-401%29%3A014%20-%20Bangladeshi%20alone%20%28402%29%3A015%20-%20Cambodian%20alone%20%28405-409%29%3A017%20-%20Chinese%20%28except%20Taiwanese%29%20alone%20%28410-411%29%3A018%20-%20Taiwanese%20alone%20%28412-419%29%3A019%20-%20Filipino%20alone%20%28420-421%29%3A020%20-%20Hmong%20alone%20%28422%29%3A021%20-%20Indonesian%20alone%20%28423-429%29%3A022%20-%20Japanese%20alone%20%28430-439%29%3A023%20-%20Korean%20alone%20%28440-441%29%3A024%20-%20Laotian%20alone%20%28442%29%3A026%20-%20Pakistani%20alone%20%28445%29%3A028%20-%20Thai%20alone%20%28447-449%29%3A029%20-%20Vietnamese%20alone%20%28450-459%29%3A073%20-%20Burmese%20alone%20%28404%29%3A076%20-%20Nepalese%20alone%20%28472%29&amp;tid=ACSSPP1Y2019.S0201&amp;moe=false&amp;tp=false&amp;hidePreview=true" TargetMode="External"/><Relationship Id="rId4" Type="http://schemas.openxmlformats.org/officeDocument/2006/relationships/hyperlink" Target="https://www.irs.gov/about-irs/irs-audit-rates-significantly-increase-as-income-rises" TargetMode="External"/><Relationship Id="rId5" Type="http://schemas.openxmlformats.org/officeDocument/2006/relationships/hyperlink" Target="https://www.kaggle.com/muonneutrino/us-census-demographic-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slide" Target="/ppt/slides/slide49.xml"/><Relationship Id="rId4" Type="http://schemas.openxmlformats.org/officeDocument/2006/relationships/hyperlink" Target="http://www.slidescarnival.com/help-use-presentation-template" TargetMode="External"/><Relationship Id="rId5" Type="http://schemas.openxmlformats.org/officeDocument/2006/relationships/hyperlink" Target="http://www.slidescarnival.com/copyright-and-legal-inform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www.slidescarnival.com/?utm_source=template" TargetMode="External"/><Relationship Id="rId4" Type="http://schemas.openxmlformats.org/officeDocument/2006/relationships/hyperlink" Target="https://isometric.online/" TargetMode="External"/><Relationship Id="rId5" Type="http://schemas.openxmlformats.org/officeDocument/2006/relationships/hyperlink" Target="http://unsplash.com/&amp;utm_source=slidescarniva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hyperlink" Target="https://www.fontsquirrel.com/fonts/raleway" TargetMode="External"/><Relationship Id="rId4" Type="http://schemas.openxmlformats.org/officeDocument/2006/relationships/hyperlink" Target="https://www.fontsquirrel.com/fonts/barlo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irs.gov/pub/irs-news/fs-06-10.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3.jpg"/><Relationship Id="rId6" Type="http://schemas.openxmlformats.org/officeDocument/2006/relationships/image" Target="../media/image2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hyperlink" Target="https://isometric.online/" TargetMode="External"/><Relationship Id="rId4" Type="http://schemas.openxmlformats.org/officeDocument/2006/relationships/hyperlink" Target="https://isometric.online/licens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hyperlink" Target="https://isometric.online/" TargetMode="External"/><Relationship Id="rId4" Type="http://schemas.openxmlformats.org/officeDocument/2006/relationships/hyperlink" Target="https://isometric.online/licens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hyperlink" Target="https://www.slidescarnival.com/extra-free-resources-icons-and-maps/?utm_source=templat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hyperlink" Target="https://twitter.com/googledocs/status/73008724015664332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grpSp>
        <p:nvGrpSpPr>
          <p:cNvPr id="69" name="Google Shape;69;p13"/>
          <p:cNvGrpSpPr/>
          <p:nvPr/>
        </p:nvGrpSpPr>
        <p:grpSpPr>
          <a:xfrm>
            <a:off x="5122427" y="668001"/>
            <a:ext cx="3841143" cy="3893303"/>
            <a:chOff x="5122427" y="668001"/>
            <a:chExt cx="3841143" cy="3893303"/>
          </a:xfrm>
        </p:grpSpPr>
        <p:grpSp>
          <p:nvGrpSpPr>
            <p:cNvPr id="70" name="Google Shape;70;p13"/>
            <p:cNvGrpSpPr/>
            <p:nvPr/>
          </p:nvGrpSpPr>
          <p:grpSpPr>
            <a:xfrm>
              <a:off x="5144045" y="893590"/>
              <a:ext cx="2833667" cy="2964311"/>
              <a:chOff x="3860721" y="1330073"/>
              <a:chExt cx="3544299" cy="3707706"/>
            </a:xfrm>
          </p:grpSpPr>
          <p:sp>
            <p:nvSpPr>
              <p:cNvPr id="71" name="Google Shape;71;p13"/>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3"/>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3"/>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3"/>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3"/>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13"/>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3"/>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3"/>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3"/>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3"/>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3"/>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3"/>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3"/>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13"/>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13"/>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3"/>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3"/>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3"/>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3"/>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3"/>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3"/>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3"/>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3"/>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3"/>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3"/>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3"/>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3"/>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3"/>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3"/>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3"/>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3"/>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3"/>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3"/>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3"/>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3"/>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3"/>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3"/>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3"/>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3"/>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3"/>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3"/>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3"/>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3"/>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3"/>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3"/>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3"/>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3"/>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3"/>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3"/>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3"/>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3"/>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3"/>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3"/>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3"/>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3"/>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3"/>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3"/>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3"/>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3"/>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3"/>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3"/>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3"/>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3"/>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3"/>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3"/>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3"/>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3"/>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3"/>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3"/>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3"/>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3"/>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3"/>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3"/>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3"/>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3"/>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3"/>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3"/>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3"/>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3"/>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3"/>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3"/>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3"/>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3"/>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3"/>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3"/>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3"/>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3"/>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3"/>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3"/>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3"/>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3"/>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3"/>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3"/>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3"/>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3"/>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3"/>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3"/>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3"/>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3"/>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3"/>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3"/>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3"/>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3"/>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3"/>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3"/>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3"/>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3"/>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8" name="Google Shape;178;p13"/>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3"/>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3"/>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3"/>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3"/>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3"/>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3"/>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3"/>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3"/>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3"/>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3"/>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3"/>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13"/>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3"/>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13"/>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3"/>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3"/>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3"/>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3"/>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3"/>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3"/>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3"/>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3"/>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3"/>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3"/>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3"/>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3"/>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3"/>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3"/>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3"/>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3"/>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9" name="Google Shape;209;p13"/>
            <p:cNvGrpSpPr/>
            <p:nvPr/>
          </p:nvGrpSpPr>
          <p:grpSpPr>
            <a:xfrm flipH="1">
              <a:off x="5678143" y="1227582"/>
              <a:ext cx="345795" cy="1043508"/>
              <a:chOff x="5678143" y="1151382"/>
              <a:chExt cx="345795" cy="1043508"/>
            </a:xfrm>
          </p:grpSpPr>
          <p:sp>
            <p:nvSpPr>
              <p:cNvPr id="210" name="Google Shape;210;p13"/>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3"/>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3"/>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3"/>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3"/>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3"/>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3"/>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3"/>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3"/>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3"/>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3"/>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13"/>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13"/>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13"/>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13"/>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13"/>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3"/>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7" name="Google Shape;227;p13"/>
            <p:cNvGrpSpPr/>
            <p:nvPr/>
          </p:nvGrpSpPr>
          <p:grpSpPr>
            <a:xfrm>
              <a:off x="5122427" y="3292365"/>
              <a:ext cx="823270" cy="1268939"/>
              <a:chOff x="5490177" y="3555452"/>
              <a:chExt cx="823270" cy="1268939"/>
            </a:xfrm>
          </p:grpSpPr>
          <p:sp>
            <p:nvSpPr>
              <p:cNvPr id="228" name="Google Shape;228;p13"/>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3"/>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13"/>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13"/>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3"/>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3"/>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3"/>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3"/>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13"/>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13"/>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3"/>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3"/>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3"/>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3"/>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3"/>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3"/>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3"/>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3"/>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13"/>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3"/>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3"/>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13"/>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3"/>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3"/>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3"/>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13"/>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3"/>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3"/>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3"/>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13"/>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13"/>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9" name="Google Shape;259;p13"/>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3"/>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3"/>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3"/>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3"/>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3"/>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13"/>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3"/>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3"/>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3"/>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3"/>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13"/>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3"/>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13"/>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13"/>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3"/>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3"/>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3"/>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13"/>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3"/>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3"/>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3"/>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3"/>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3"/>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3"/>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3"/>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3"/>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3"/>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3"/>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3"/>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13"/>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13"/>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3"/>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3"/>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3"/>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3"/>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5" name="Google Shape;295;p13"/>
            <p:cNvGrpSpPr/>
            <p:nvPr/>
          </p:nvGrpSpPr>
          <p:grpSpPr>
            <a:xfrm>
              <a:off x="6544681" y="927100"/>
              <a:ext cx="264550" cy="200503"/>
              <a:chOff x="6621095" y="1452181"/>
              <a:chExt cx="330894" cy="250785"/>
            </a:xfrm>
          </p:grpSpPr>
          <p:sp>
            <p:nvSpPr>
              <p:cNvPr id="296" name="Google Shape;296;p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1" name="Google Shape;301;p13"/>
            <p:cNvGrpSpPr/>
            <p:nvPr/>
          </p:nvGrpSpPr>
          <p:grpSpPr>
            <a:xfrm>
              <a:off x="7210360" y="1314224"/>
              <a:ext cx="264550" cy="200503"/>
              <a:chOff x="6621095" y="1452181"/>
              <a:chExt cx="330894" cy="250785"/>
            </a:xfrm>
          </p:grpSpPr>
          <p:sp>
            <p:nvSpPr>
              <p:cNvPr id="302" name="Google Shape;302;p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7" name="Google Shape;307;p13"/>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13"/>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9" name="Google Shape;309;p13"/>
            <p:cNvGrpSpPr/>
            <p:nvPr/>
          </p:nvGrpSpPr>
          <p:grpSpPr>
            <a:xfrm flipH="1">
              <a:off x="8183210" y="2407472"/>
              <a:ext cx="780360" cy="1195999"/>
              <a:chOff x="3975528" y="3303922"/>
              <a:chExt cx="780360" cy="1195999"/>
            </a:xfrm>
          </p:grpSpPr>
          <p:sp>
            <p:nvSpPr>
              <p:cNvPr id="310" name="Google Shape;310;p13"/>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13"/>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13"/>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1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1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13"/>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13"/>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1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1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13"/>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13"/>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13"/>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1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1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13"/>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13"/>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13"/>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3"/>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13"/>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13"/>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13"/>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13"/>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13"/>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13"/>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13"/>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13"/>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6" name="Google Shape;336;p13"/>
              <p:cNvGrpSpPr/>
              <p:nvPr/>
            </p:nvGrpSpPr>
            <p:grpSpPr>
              <a:xfrm flipH="1">
                <a:off x="4321768" y="3621401"/>
                <a:ext cx="239005" cy="181217"/>
                <a:chOff x="6621095" y="1452181"/>
                <a:chExt cx="330894" cy="250785"/>
              </a:xfrm>
            </p:grpSpPr>
            <p:sp>
              <p:nvSpPr>
                <p:cNvPr id="337" name="Google Shape;337;p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2" name="Google Shape;342;p13"/>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13"/>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44" name="Google Shape;344;p13"/>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800"/>
              <a:t>US Income Tax </a:t>
            </a:r>
            <a:endParaRPr sz="3800"/>
          </a:p>
          <a:p>
            <a:pPr indent="0" lvl="0" marL="0" rtl="0" algn="l">
              <a:spcBef>
                <a:spcPts val="0"/>
              </a:spcBef>
              <a:spcAft>
                <a:spcPts val="0"/>
              </a:spcAft>
              <a:buNone/>
            </a:pPr>
            <a:r>
              <a:rPr lang="en" sz="3800"/>
              <a:t>Audit Algorithms</a:t>
            </a:r>
            <a:endParaRPr sz="3800"/>
          </a:p>
        </p:txBody>
      </p:sp>
      <p:sp>
        <p:nvSpPr>
          <p:cNvPr id="345" name="Google Shape;345;p13"/>
          <p:cNvSpPr txBox="1"/>
          <p:nvPr/>
        </p:nvSpPr>
        <p:spPr>
          <a:xfrm>
            <a:off x="1076325" y="3279900"/>
            <a:ext cx="3486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Presenters: </a:t>
            </a:r>
            <a:endParaRPr>
              <a:latin typeface="Barlow Light"/>
              <a:ea typeface="Barlow Light"/>
              <a:cs typeface="Barlow Light"/>
              <a:sym typeface="Barlow Light"/>
            </a:endParaRPr>
          </a:p>
          <a:p>
            <a:pPr indent="0" lvl="0" marL="0" rtl="0" algn="l">
              <a:spcBef>
                <a:spcPts val="0"/>
              </a:spcBef>
              <a:spcAft>
                <a:spcPts val="0"/>
              </a:spcAft>
              <a:buNone/>
            </a:pPr>
            <a:r>
              <a:rPr lang="en">
                <a:latin typeface="Barlow Light"/>
                <a:ea typeface="Barlow Light"/>
                <a:cs typeface="Barlow Light"/>
                <a:sym typeface="Barlow Light"/>
              </a:rPr>
              <a:t>-Roozbeh Jafari</a:t>
            </a:r>
            <a:endParaRPr>
              <a:latin typeface="Barlow Light"/>
              <a:ea typeface="Barlow Light"/>
              <a:cs typeface="Barlow Light"/>
              <a:sym typeface="Barlow Light"/>
            </a:endParaRPr>
          </a:p>
          <a:p>
            <a:pPr indent="0" lvl="0" marL="0" rtl="0" algn="l">
              <a:spcBef>
                <a:spcPts val="0"/>
              </a:spcBef>
              <a:spcAft>
                <a:spcPts val="0"/>
              </a:spcAft>
              <a:buNone/>
            </a:pPr>
            <a:r>
              <a:rPr lang="en">
                <a:latin typeface="Barlow Light"/>
                <a:ea typeface="Barlow Light"/>
                <a:cs typeface="Barlow Light"/>
                <a:sym typeface="Barlow Light"/>
              </a:rPr>
              <a:t>-Shuyi Zhu</a:t>
            </a:r>
            <a:endParaRPr>
              <a:latin typeface="Barlow Light"/>
              <a:ea typeface="Barlow Light"/>
              <a:cs typeface="Barlow Light"/>
              <a:sym typeface="Barlow Light"/>
            </a:endParaRPr>
          </a:p>
          <a:p>
            <a:pPr indent="0" lvl="0" marL="0" rtl="0" algn="l">
              <a:spcBef>
                <a:spcPts val="0"/>
              </a:spcBef>
              <a:spcAft>
                <a:spcPts val="0"/>
              </a:spcAft>
              <a:buNone/>
            </a:pPr>
            <a:r>
              <a:rPr lang="en">
                <a:latin typeface="Barlow Light"/>
                <a:ea typeface="Barlow Light"/>
                <a:cs typeface="Barlow Light"/>
                <a:sym typeface="Barlow Light"/>
              </a:rPr>
              <a:t>-Scott McCoy</a:t>
            </a:r>
            <a:endParaRPr>
              <a:latin typeface="Barlow Light"/>
              <a:ea typeface="Barlow Light"/>
              <a:cs typeface="Barlow Light"/>
              <a:sym typeface="Barlow Light"/>
            </a:endParaRPr>
          </a:p>
          <a:p>
            <a:pPr indent="0" lvl="0" marL="0" rtl="0" algn="l">
              <a:spcBef>
                <a:spcPts val="0"/>
              </a:spcBef>
              <a:spcAft>
                <a:spcPts val="0"/>
              </a:spcAft>
              <a:buNone/>
            </a:pPr>
            <a:r>
              <a:rPr lang="en">
                <a:latin typeface="Barlow Light"/>
                <a:ea typeface="Barlow Light"/>
                <a:cs typeface="Barlow Light"/>
                <a:sym typeface="Barlow Light"/>
              </a:rPr>
              <a:t>-Agnes(</a:t>
            </a:r>
            <a:r>
              <a:rPr lang="en">
                <a:latin typeface="Barlow Light"/>
                <a:ea typeface="Barlow Light"/>
                <a:cs typeface="Barlow Light"/>
                <a:sym typeface="Barlow Light"/>
              </a:rPr>
              <a:t>Tzuhua</a:t>
            </a:r>
            <a:r>
              <a:rPr lang="en">
                <a:latin typeface="Barlow Light"/>
                <a:ea typeface="Barlow Light"/>
                <a:cs typeface="Barlow Light"/>
                <a:sym typeface="Barlow Light"/>
              </a:rPr>
              <a:t>) Huang</a:t>
            </a:r>
            <a:endParaRPr>
              <a:latin typeface="Barlow Light"/>
              <a:ea typeface="Barlow Light"/>
              <a:cs typeface="Barlow Light"/>
              <a:sym typeface="Barlow Light"/>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22"/>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400"/>
              <a:t>Ethical concept:</a:t>
            </a:r>
            <a:endParaRPr sz="4400"/>
          </a:p>
          <a:p>
            <a:pPr indent="0" lvl="0" marL="0" rtl="0" algn="l">
              <a:spcBef>
                <a:spcPts val="0"/>
              </a:spcBef>
              <a:spcAft>
                <a:spcPts val="0"/>
              </a:spcAft>
              <a:buNone/>
            </a:pPr>
            <a:r>
              <a:rPr lang="en"/>
              <a:t>Fairness</a:t>
            </a:r>
            <a:endParaRPr/>
          </a:p>
        </p:txBody>
      </p:sp>
      <p:sp>
        <p:nvSpPr>
          <p:cNvPr id="968" name="Google Shape;968;p22"/>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Fairness Analysis</a:t>
            </a:r>
            <a:endParaRPr/>
          </a:p>
        </p:txBody>
      </p:sp>
      <p:sp>
        <p:nvSpPr>
          <p:cNvPr id="969" name="Google Shape;969;p2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1</a:t>
            </a:r>
            <a:endParaRPr b="1" sz="3600">
              <a:solidFill>
                <a:schemeClr val="lt1"/>
              </a:solidFill>
              <a:latin typeface="Barlow"/>
              <a:ea typeface="Barlow"/>
              <a:cs typeface="Barlow"/>
              <a:sym typeface="Barlow"/>
            </a:endParaRPr>
          </a:p>
        </p:txBody>
      </p:sp>
      <p:grpSp>
        <p:nvGrpSpPr>
          <p:cNvPr id="970" name="Google Shape;970;p22"/>
          <p:cNvGrpSpPr/>
          <p:nvPr/>
        </p:nvGrpSpPr>
        <p:grpSpPr>
          <a:xfrm>
            <a:off x="5575820" y="1056505"/>
            <a:ext cx="3099270" cy="3174830"/>
            <a:chOff x="2270525" y="117216"/>
            <a:chExt cx="4650765" cy="4762722"/>
          </a:xfrm>
        </p:grpSpPr>
        <p:sp>
          <p:nvSpPr>
            <p:cNvPr id="971" name="Google Shape;971;p22"/>
            <p:cNvSpPr/>
            <p:nvPr/>
          </p:nvSpPr>
          <p:spPr>
            <a:xfrm>
              <a:off x="2270525" y="2788917"/>
              <a:ext cx="1367464" cy="791146"/>
            </a:xfrm>
            <a:custGeom>
              <a:rect b="b" l="l" r="r" t="t"/>
              <a:pathLst>
                <a:path extrusionOk="0" h="791146" w="1367464">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22"/>
            <p:cNvSpPr/>
            <p:nvPr/>
          </p:nvSpPr>
          <p:spPr>
            <a:xfrm>
              <a:off x="2565006" y="2921600"/>
              <a:ext cx="762723" cy="441198"/>
            </a:xfrm>
            <a:custGeom>
              <a:rect b="b" l="l" r="r" t="t"/>
              <a:pathLst>
                <a:path extrusionOk="0" h="441198" w="762723">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22"/>
            <p:cNvSpPr/>
            <p:nvPr/>
          </p:nvSpPr>
          <p:spPr>
            <a:xfrm>
              <a:off x="2834012" y="3000943"/>
              <a:ext cx="217486" cy="125920"/>
            </a:xfrm>
            <a:custGeom>
              <a:rect b="b" l="l" r="r" t="t"/>
              <a:pathLst>
                <a:path extrusionOk="0" h="125920" w="217486">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22"/>
            <p:cNvSpPr/>
            <p:nvPr/>
          </p:nvSpPr>
          <p:spPr>
            <a:xfrm>
              <a:off x="2841806" y="2229228"/>
              <a:ext cx="209121" cy="823531"/>
            </a:xfrm>
            <a:custGeom>
              <a:rect b="b" l="l" r="r" t="t"/>
              <a:pathLst>
                <a:path extrusionOk="0" h="823531" w="209121">
                  <a:moveTo>
                    <a:pt x="0" y="0"/>
                  </a:moveTo>
                  <a:lnTo>
                    <a:pt x="209121" y="0"/>
                  </a:lnTo>
                  <a:lnTo>
                    <a:pt x="209121" y="823532"/>
                  </a:lnTo>
                  <a:lnTo>
                    <a:pt x="0" y="823532"/>
                  </a:ln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22"/>
            <p:cNvSpPr/>
            <p:nvPr/>
          </p:nvSpPr>
          <p:spPr>
            <a:xfrm>
              <a:off x="2831826" y="2112223"/>
              <a:ext cx="249895" cy="580777"/>
            </a:xfrm>
            <a:custGeom>
              <a:rect b="b" l="l" r="r" t="t"/>
              <a:pathLst>
                <a:path extrusionOk="0" h="580777" w="249895">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22"/>
            <p:cNvSpPr/>
            <p:nvPr/>
          </p:nvSpPr>
          <p:spPr>
            <a:xfrm>
              <a:off x="2373659" y="1582290"/>
              <a:ext cx="397711" cy="625506"/>
            </a:xfrm>
            <a:custGeom>
              <a:rect b="b" l="l" r="r" t="t"/>
              <a:pathLst>
                <a:path extrusionOk="0" h="625506" w="397711">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22"/>
            <p:cNvSpPr/>
            <p:nvPr/>
          </p:nvSpPr>
          <p:spPr>
            <a:xfrm>
              <a:off x="3144177" y="1582290"/>
              <a:ext cx="397710" cy="625506"/>
            </a:xfrm>
            <a:custGeom>
              <a:rect b="b" l="l" r="r" t="t"/>
              <a:pathLst>
                <a:path extrusionOk="0" h="625506" w="39771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22"/>
            <p:cNvSpPr/>
            <p:nvPr/>
          </p:nvSpPr>
          <p:spPr>
            <a:xfrm>
              <a:off x="2815951" y="2102641"/>
              <a:ext cx="276610" cy="160020"/>
            </a:xfrm>
            <a:custGeom>
              <a:rect b="b" l="l" r="r" t="t"/>
              <a:pathLst>
                <a:path extrusionOk="0" h="160020" w="27661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22"/>
            <p:cNvSpPr/>
            <p:nvPr/>
          </p:nvSpPr>
          <p:spPr>
            <a:xfrm>
              <a:off x="2744565" y="2030632"/>
              <a:ext cx="418908" cy="74675"/>
            </a:xfrm>
            <a:custGeom>
              <a:rect b="b" l="l" r="r" t="t"/>
              <a:pathLst>
                <a:path extrusionOk="0" h="74675" w="418908">
                  <a:moveTo>
                    <a:pt x="0" y="72009"/>
                  </a:moveTo>
                  <a:lnTo>
                    <a:pt x="0" y="0"/>
                  </a:lnTo>
                  <a:lnTo>
                    <a:pt x="418908" y="0"/>
                  </a:lnTo>
                  <a:lnTo>
                    <a:pt x="418908" y="74676"/>
                  </a:lnTo>
                  <a:lnTo>
                    <a:pt x="0" y="72009"/>
                  </a:lnTo>
                  <a:close/>
                </a:path>
              </a:pathLst>
            </a:custGeom>
            <a:solidFill>
              <a:srgbClr val="494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22"/>
            <p:cNvSpPr/>
            <p:nvPr/>
          </p:nvSpPr>
          <p:spPr>
            <a:xfrm>
              <a:off x="2744565" y="1981197"/>
              <a:ext cx="419383" cy="242697"/>
            </a:xfrm>
            <a:custGeom>
              <a:rect b="b" l="l" r="r" t="t"/>
              <a:pathLst>
                <a:path extrusionOk="0" h="242697" w="419383">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22"/>
            <p:cNvSpPr/>
            <p:nvPr/>
          </p:nvSpPr>
          <p:spPr>
            <a:xfrm>
              <a:off x="2697703" y="1845275"/>
              <a:ext cx="511777" cy="296036"/>
            </a:xfrm>
            <a:custGeom>
              <a:rect b="b" l="l" r="r" t="t"/>
              <a:pathLst>
                <a:path extrusionOk="0" h="296036" w="511777">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22"/>
            <p:cNvSpPr/>
            <p:nvPr/>
          </p:nvSpPr>
          <p:spPr>
            <a:xfrm>
              <a:off x="2681484" y="530635"/>
              <a:ext cx="548516" cy="1538895"/>
            </a:xfrm>
            <a:custGeom>
              <a:rect b="b" l="l" r="r" t="t"/>
              <a:pathLst>
                <a:path extrusionOk="0" h="1538895" w="548516">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22"/>
            <p:cNvSpPr/>
            <p:nvPr/>
          </p:nvSpPr>
          <p:spPr>
            <a:xfrm>
              <a:off x="2858251" y="1222531"/>
              <a:ext cx="193342" cy="193738"/>
            </a:xfrm>
            <a:custGeom>
              <a:rect b="b" l="l" r="r" t="t"/>
              <a:pathLst>
                <a:path extrusionOk="0" h="193738" w="193342">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22"/>
            <p:cNvSpPr/>
            <p:nvPr/>
          </p:nvSpPr>
          <p:spPr>
            <a:xfrm>
              <a:off x="2844088" y="1208338"/>
              <a:ext cx="221668" cy="222122"/>
            </a:xfrm>
            <a:custGeom>
              <a:rect b="b" l="l" r="r" t="t"/>
              <a:pathLst>
                <a:path extrusionOk="0" h="222122" w="221668">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22"/>
            <p:cNvSpPr/>
            <p:nvPr/>
          </p:nvSpPr>
          <p:spPr>
            <a:xfrm>
              <a:off x="2858251" y="937733"/>
              <a:ext cx="193342" cy="193738"/>
            </a:xfrm>
            <a:custGeom>
              <a:rect b="b" l="l" r="r" t="t"/>
              <a:pathLst>
                <a:path extrusionOk="0" h="193738" w="193342">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22"/>
            <p:cNvSpPr/>
            <p:nvPr/>
          </p:nvSpPr>
          <p:spPr>
            <a:xfrm>
              <a:off x="2843898" y="923636"/>
              <a:ext cx="221858" cy="222313"/>
            </a:xfrm>
            <a:custGeom>
              <a:rect b="b" l="l" r="r" t="t"/>
              <a:pathLst>
                <a:path extrusionOk="0" h="222313" w="221858">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22"/>
            <p:cNvSpPr/>
            <p:nvPr/>
          </p:nvSpPr>
          <p:spPr>
            <a:xfrm>
              <a:off x="2680593" y="1921189"/>
              <a:ext cx="549324" cy="167997"/>
            </a:xfrm>
            <a:custGeom>
              <a:rect b="b" l="l" r="r" t="t"/>
              <a:pathLst>
                <a:path extrusionOk="0" h="167997" w="549324">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22"/>
            <p:cNvSpPr/>
            <p:nvPr/>
          </p:nvSpPr>
          <p:spPr>
            <a:xfrm>
              <a:off x="2680308" y="1976244"/>
              <a:ext cx="548753" cy="165782"/>
            </a:xfrm>
            <a:custGeom>
              <a:rect b="b" l="l" r="r" t="t"/>
              <a:pathLst>
                <a:path extrusionOk="0" h="165782" w="548753">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22"/>
            <p:cNvSpPr/>
            <p:nvPr/>
          </p:nvSpPr>
          <p:spPr>
            <a:xfrm>
              <a:off x="2683349" y="1877470"/>
              <a:ext cx="542765" cy="158087"/>
            </a:xfrm>
            <a:custGeom>
              <a:rect b="b" l="l" r="r" t="t"/>
              <a:pathLst>
                <a:path extrusionOk="0" h="158087" w="542765">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22"/>
            <p:cNvSpPr/>
            <p:nvPr/>
          </p:nvSpPr>
          <p:spPr>
            <a:xfrm>
              <a:off x="2829449" y="530444"/>
              <a:ext cx="249519" cy="126863"/>
            </a:xfrm>
            <a:custGeom>
              <a:rect b="b" l="l" r="r" t="t"/>
              <a:pathLst>
                <a:path extrusionOk="0" h="126863" w="249519">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22"/>
            <p:cNvSpPr/>
            <p:nvPr/>
          </p:nvSpPr>
          <p:spPr>
            <a:xfrm>
              <a:off x="2934010" y="1583052"/>
              <a:ext cx="47432" cy="623982"/>
            </a:xfrm>
            <a:custGeom>
              <a:rect b="b" l="l" r="r" t="t"/>
              <a:pathLst>
                <a:path extrusionOk="0" h="623982" w="47432">
                  <a:moveTo>
                    <a:pt x="0" y="0"/>
                  </a:moveTo>
                  <a:lnTo>
                    <a:pt x="47433" y="0"/>
                  </a:lnTo>
                  <a:lnTo>
                    <a:pt x="47433" y="623983"/>
                  </a:lnTo>
                  <a:lnTo>
                    <a:pt x="0" y="6239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92" name="Google Shape;992;p22"/>
            <p:cNvGrpSpPr/>
            <p:nvPr/>
          </p:nvGrpSpPr>
          <p:grpSpPr>
            <a:xfrm>
              <a:off x="4031993" y="117216"/>
              <a:ext cx="2889297" cy="3901793"/>
              <a:chOff x="5533368" y="1047716"/>
              <a:chExt cx="2889297" cy="3901793"/>
            </a:xfrm>
          </p:grpSpPr>
          <p:sp>
            <p:nvSpPr>
              <p:cNvPr id="993" name="Google Shape;993;p22"/>
              <p:cNvSpPr/>
              <p:nvPr/>
            </p:nvSpPr>
            <p:spPr>
              <a:xfrm>
                <a:off x="6153722" y="4072604"/>
                <a:ext cx="1090544" cy="630910"/>
              </a:xfrm>
              <a:custGeom>
                <a:rect b="b" l="l" r="r" t="t"/>
                <a:pathLst>
                  <a:path extrusionOk="0" h="630910" w="1090544">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22"/>
              <p:cNvSpPr/>
              <p:nvPr/>
            </p:nvSpPr>
            <p:spPr>
              <a:xfrm>
                <a:off x="6193969" y="4048886"/>
                <a:ext cx="1090601" cy="630901"/>
              </a:xfrm>
              <a:custGeom>
                <a:rect b="b" l="l" r="r" t="t"/>
                <a:pathLst>
                  <a:path extrusionOk="0" h="630901" w="1090601">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22"/>
              <p:cNvSpPr/>
              <p:nvPr/>
            </p:nvSpPr>
            <p:spPr>
              <a:xfrm>
                <a:off x="7252346" y="4430077"/>
                <a:ext cx="32128" cy="21050"/>
              </a:xfrm>
              <a:custGeom>
                <a:rect b="b" l="l" r="r" t="t"/>
                <a:pathLst>
                  <a:path extrusionOk="0" h="21050" w="32128">
                    <a:moveTo>
                      <a:pt x="32129" y="21050"/>
                    </a:moveTo>
                    <a:lnTo>
                      <a:pt x="32129" y="0"/>
                    </a:lnTo>
                    <a:lnTo>
                      <a:pt x="0" y="18574"/>
                    </a:lnTo>
                    <a:lnTo>
                      <a:pt x="32129" y="2105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22"/>
              <p:cNvSpPr/>
              <p:nvPr/>
            </p:nvSpPr>
            <p:spPr>
              <a:xfrm>
                <a:off x="6193906" y="4285773"/>
                <a:ext cx="32984" cy="21431"/>
              </a:xfrm>
              <a:custGeom>
                <a:rect b="b" l="l" r="r" t="t"/>
                <a:pathLst>
                  <a:path extrusionOk="0" h="21431" w="32984">
                    <a:moveTo>
                      <a:pt x="0" y="21431"/>
                    </a:moveTo>
                    <a:lnTo>
                      <a:pt x="0" y="0"/>
                    </a:lnTo>
                    <a:lnTo>
                      <a:pt x="32984" y="13716"/>
                    </a:lnTo>
                    <a:lnTo>
                      <a:pt x="0" y="214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22"/>
              <p:cNvSpPr/>
              <p:nvPr/>
            </p:nvSpPr>
            <p:spPr>
              <a:xfrm>
                <a:off x="6193969" y="4027741"/>
                <a:ext cx="1090601" cy="630949"/>
              </a:xfrm>
              <a:custGeom>
                <a:rect b="b" l="l" r="r" t="t"/>
                <a:pathLst>
                  <a:path extrusionOk="0" h="630949" w="1090601">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22"/>
              <p:cNvSpPr/>
              <p:nvPr/>
            </p:nvSpPr>
            <p:spPr>
              <a:xfrm>
                <a:off x="6504927" y="3742563"/>
                <a:ext cx="779547" cy="687514"/>
              </a:xfrm>
              <a:custGeom>
                <a:rect b="b" l="l" r="r" t="t"/>
                <a:pathLst>
                  <a:path extrusionOk="0" h="687514" w="779547">
                    <a:moveTo>
                      <a:pt x="86025" y="286131"/>
                    </a:moveTo>
                    <a:lnTo>
                      <a:pt x="0" y="0"/>
                    </a:lnTo>
                    <a:lnTo>
                      <a:pt x="702933" y="404050"/>
                    </a:lnTo>
                    <a:lnTo>
                      <a:pt x="779548" y="687514"/>
                    </a:lnTo>
                    <a:lnTo>
                      <a:pt x="86025" y="2861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22"/>
              <p:cNvSpPr/>
              <p:nvPr/>
            </p:nvSpPr>
            <p:spPr>
              <a:xfrm>
                <a:off x="7254152" y="4405788"/>
                <a:ext cx="30322" cy="36004"/>
              </a:xfrm>
              <a:custGeom>
                <a:rect b="b" l="l" r="r" t="t"/>
                <a:pathLst>
                  <a:path extrusionOk="0" h="36004" w="30322">
                    <a:moveTo>
                      <a:pt x="9981" y="36004"/>
                    </a:moveTo>
                    <a:lnTo>
                      <a:pt x="30323" y="2428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22"/>
              <p:cNvSpPr/>
              <p:nvPr/>
            </p:nvSpPr>
            <p:spPr>
              <a:xfrm>
                <a:off x="6482779" y="3753326"/>
                <a:ext cx="781258" cy="688466"/>
              </a:xfrm>
              <a:custGeom>
                <a:rect b="b" l="l" r="r" t="t"/>
                <a:pathLst>
                  <a:path extrusionOk="0" h="688466" w="781258">
                    <a:moveTo>
                      <a:pt x="86025" y="286131"/>
                    </a:moveTo>
                    <a:lnTo>
                      <a:pt x="0" y="0"/>
                    </a:lnTo>
                    <a:lnTo>
                      <a:pt x="702933" y="404051"/>
                    </a:lnTo>
                    <a:lnTo>
                      <a:pt x="781259" y="688467"/>
                    </a:lnTo>
                    <a:lnTo>
                      <a:pt x="86025" y="2861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22"/>
              <p:cNvSpPr/>
              <p:nvPr/>
            </p:nvSpPr>
            <p:spPr>
              <a:xfrm>
                <a:off x="5563120" y="1047716"/>
                <a:ext cx="2859545" cy="3884751"/>
              </a:xfrm>
              <a:custGeom>
                <a:rect b="b" l="l" r="r" t="t"/>
                <a:pathLst>
                  <a:path extrusionOk="0" h="3884751" w="2859545">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22"/>
              <p:cNvSpPr/>
              <p:nvPr/>
            </p:nvSpPr>
            <p:spPr>
              <a:xfrm>
                <a:off x="8367249" y="4838795"/>
                <a:ext cx="30132" cy="106965"/>
              </a:xfrm>
              <a:custGeom>
                <a:rect b="b" l="l" r="r" t="t"/>
                <a:pathLst>
                  <a:path extrusionOk="0" h="106965" w="30132">
                    <a:moveTo>
                      <a:pt x="0" y="106966"/>
                    </a:moveTo>
                    <a:lnTo>
                      <a:pt x="30132" y="89535"/>
                    </a:lnTo>
                    <a:lnTo>
                      <a:pt x="17110" y="0"/>
                    </a:lnTo>
                    <a:lnTo>
                      <a:pt x="0" y="10696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22"/>
              <p:cNvSpPr/>
              <p:nvPr/>
            </p:nvSpPr>
            <p:spPr>
              <a:xfrm>
                <a:off x="5558272" y="1051845"/>
                <a:ext cx="72337" cy="31155"/>
              </a:xfrm>
              <a:custGeom>
                <a:rect b="b" l="l" r="r" t="t"/>
                <a:pathLst>
                  <a:path extrusionOk="0" h="31155" w="72337">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22"/>
              <p:cNvSpPr/>
              <p:nvPr/>
            </p:nvSpPr>
            <p:spPr>
              <a:xfrm>
                <a:off x="5538216" y="1062192"/>
                <a:ext cx="2859165" cy="3884558"/>
              </a:xfrm>
              <a:custGeom>
                <a:rect b="b" l="l" r="r" t="t"/>
                <a:pathLst>
                  <a:path extrusionOk="0" h="3884558" w="2859165">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22"/>
              <p:cNvSpPr/>
              <p:nvPr/>
            </p:nvSpPr>
            <p:spPr>
              <a:xfrm>
                <a:off x="5533368" y="1064955"/>
                <a:ext cx="2859260" cy="3884554"/>
              </a:xfrm>
              <a:custGeom>
                <a:rect b="b" l="l" r="r" t="t"/>
                <a:pathLst>
                  <a:path extrusionOk="0" h="3884554" w="285926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22"/>
              <p:cNvSpPr/>
              <p:nvPr/>
            </p:nvSpPr>
            <p:spPr>
              <a:xfrm>
                <a:off x="5568443" y="1110406"/>
                <a:ext cx="2788159" cy="3702480"/>
              </a:xfrm>
              <a:custGeom>
                <a:rect b="b" l="l" r="r" t="t"/>
                <a:pathLst>
                  <a:path extrusionOk="0" h="3702480" w="2788159">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22"/>
              <p:cNvSpPr/>
              <p:nvPr/>
            </p:nvSpPr>
            <p:spPr>
              <a:xfrm>
                <a:off x="5762166" y="1403396"/>
                <a:ext cx="919754" cy="618313"/>
              </a:xfrm>
              <a:custGeom>
                <a:rect b="b" l="l" r="r" t="t"/>
                <a:pathLst>
                  <a:path extrusionOk="0" h="618313" w="919754">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22"/>
              <p:cNvSpPr/>
              <p:nvPr/>
            </p:nvSpPr>
            <p:spPr>
              <a:xfrm>
                <a:off x="5766158" y="1584712"/>
                <a:ext cx="686298" cy="451951"/>
              </a:xfrm>
              <a:custGeom>
                <a:rect b="b" l="l" r="r" t="t"/>
                <a:pathLst>
                  <a:path extrusionOk="0" h="451951" w="686298">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22"/>
              <p:cNvSpPr/>
              <p:nvPr/>
            </p:nvSpPr>
            <p:spPr>
              <a:xfrm>
                <a:off x="5766158" y="1702632"/>
                <a:ext cx="686488" cy="451759"/>
              </a:xfrm>
              <a:custGeom>
                <a:rect b="b" l="l" r="r" t="t"/>
                <a:pathLst>
                  <a:path extrusionOk="0" h="451759" w="686488">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22"/>
              <p:cNvSpPr/>
              <p:nvPr/>
            </p:nvSpPr>
            <p:spPr>
              <a:xfrm>
                <a:off x="5766158" y="1820170"/>
                <a:ext cx="562156" cy="379997"/>
              </a:xfrm>
              <a:custGeom>
                <a:rect b="b" l="l" r="r" t="t"/>
                <a:pathLst>
                  <a:path extrusionOk="0" h="379997" w="562156">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22"/>
              <p:cNvSpPr/>
              <p:nvPr/>
            </p:nvSpPr>
            <p:spPr>
              <a:xfrm>
                <a:off x="5762166" y="2639293"/>
                <a:ext cx="919754" cy="618340"/>
              </a:xfrm>
              <a:custGeom>
                <a:rect b="b" l="l" r="r" t="t"/>
                <a:pathLst>
                  <a:path extrusionOk="0" h="618340" w="919754">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22"/>
              <p:cNvSpPr/>
              <p:nvPr/>
            </p:nvSpPr>
            <p:spPr>
              <a:xfrm>
                <a:off x="5766158" y="2821069"/>
                <a:ext cx="686488" cy="451519"/>
              </a:xfrm>
              <a:custGeom>
                <a:rect b="b" l="l" r="r" t="t"/>
                <a:pathLst>
                  <a:path extrusionOk="0" h="451519" w="686488">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22"/>
              <p:cNvSpPr/>
              <p:nvPr/>
            </p:nvSpPr>
            <p:spPr>
              <a:xfrm>
                <a:off x="5766158" y="2938486"/>
                <a:ext cx="686488" cy="451826"/>
              </a:xfrm>
              <a:custGeom>
                <a:rect b="b" l="l" r="r" t="t"/>
                <a:pathLst>
                  <a:path extrusionOk="0" h="451826" w="686488">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22"/>
              <p:cNvSpPr/>
              <p:nvPr/>
            </p:nvSpPr>
            <p:spPr>
              <a:xfrm>
                <a:off x="5766158" y="3056051"/>
                <a:ext cx="562156" cy="379920"/>
              </a:xfrm>
              <a:custGeom>
                <a:rect b="b" l="l" r="r" t="t"/>
                <a:pathLst>
                  <a:path extrusionOk="0" h="379920" w="562156">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22"/>
              <p:cNvSpPr/>
              <p:nvPr/>
            </p:nvSpPr>
            <p:spPr>
              <a:xfrm>
                <a:off x="6897600" y="3332192"/>
                <a:ext cx="1250451" cy="1162368"/>
              </a:xfrm>
              <a:custGeom>
                <a:rect b="b" l="l" r="r" t="t"/>
                <a:pathLst>
                  <a:path extrusionOk="0" h="1162368" w="1250451">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6" name="Google Shape;1016;p22"/>
              <p:cNvSpPr/>
              <p:nvPr/>
            </p:nvSpPr>
            <p:spPr>
              <a:xfrm>
                <a:off x="5766443" y="2003281"/>
                <a:ext cx="882682" cy="1029375"/>
              </a:xfrm>
              <a:custGeom>
                <a:rect b="b" l="l" r="r" t="t"/>
                <a:pathLst>
                  <a:path extrusionOk="0" h="1029375" w="882682">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22"/>
              <p:cNvSpPr/>
              <p:nvPr/>
            </p:nvSpPr>
            <p:spPr>
              <a:xfrm>
                <a:off x="6897600" y="3388613"/>
                <a:ext cx="1250451" cy="1106424"/>
              </a:xfrm>
              <a:custGeom>
                <a:rect b="b" l="l" r="r" t="t"/>
                <a:pathLst>
                  <a:path extrusionOk="0" h="1106424" w="1250451">
                    <a:moveTo>
                      <a:pt x="0" y="0"/>
                    </a:moveTo>
                    <a:lnTo>
                      <a:pt x="0" y="383096"/>
                    </a:lnTo>
                    <a:lnTo>
                      <a:pt x="1250452" y="1106424"/>
                    </a:lnTo>
                    <a:lnTo>
                      <a:pt x="1250452" y="214027"/>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22"/>
              <p:cNvSpPr/>
              <p:nvPr/>
            </p:nvSpPr>
            <p:spPr>
              <a:xfrm>
                <a:off x="7389036" y="3376326"/>
                <a:ext cx="9505" cy="678751"/>
              </a:xfrm>
              <a:custGeom>
                <a:rect b="b" l="l" r="r" t="t"/>
                <a:pathLst>
                  <a:path extrusionOk="0" h="678751" w="9505">
                    <a:moveTo>
                      <a:pt x="0" y="0"/>
                    </a:moveTo>
                    <a:lnTo>
                      <a:pt x="0" y="678752"/>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22"/>
              <p:cNvSpPr/>
              <p:nvPr/>
            </p:nvSpPr>
            <p:spPr>
              <a:xfrm>
                <a:off x="7771633" y="3805618"/>
                <a:ext cx="9505" cy="470725"/>
              </a:xfrm>
              <a:custGeom>
                <a:rect b="b" l="l" r="r" t="t"/>
                <a:pathLst>
                  <a:path extrusionOk="0" h="470725" w="9505">
                    <a:moveTo>
                      <a:pt x="0" y="0"/>
                    </a:moveTo>
                    <a:lnTo>
                      <a:pt x="0" y="470725"/>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22"/>
              <p:cNvSpPr/>
              <p:nvPr/>
            </p:nvSpPr>
            <p:spPr>
              <a:xfrm>
                <a:off x="6897600" y="3332663"/>
                <a:ext cx="1250451" cy="479359"/>
              </a:xfrm>
              <a:custGeom>
                <a:rect b="b" l="l" r="r" t="t"/>
                <a:pathLst>
                  <a:path extrusionOk="0" h="479359" w="1250451">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cap="flat" cmpd="sng" w="14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1" name="Google Shape;1021;p22"/>
              <p:cNvSpPr/>
              <p:nvPr/>
            </p:nvSpPr>
            <p:spPr>
              <a:xfrm rot="-1801764">
                <a:off x="7364922" y="3334621"/>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2" name="Google Shape;1022;p22"/>
              <p:cNvSpPr/>
              <p:nvPr/>
            </p:nvSpPr>
            <p:spPr>
              <a:xfrm rot="-1790023">
                <a:off x="8141346" y="3571007"/>
                <a:ext cx="48265" cy="83920"/>
              </a:xfrm>
              <a:custGeom>
                <a:rect b="b" l="l" r="r" t="t"/>
                <a:pathLst>
                  <a:path extrusionOk="0" h="83917" w="48263">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3" name="Google Shape;1023;p22"/>
              <p:cNvSpPr/>
              <p:nvPr/>
            </p:nvSpPr>
            <p:spPr>
              <a:xfrm rot="-1790023">
                <a:off x="7763340" y="3766404"/>
                <a:ext cx="48265" cy="83920"/>
              </a:xfrm>
              <a:custGeom>
                <a:rect b="b" l="l" r="r" t="t"/>
                <a:pathLst>
                  <a:path extrusionOk="0" h="83917" w="48263">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22"/>
              <p:cNvSpPr/>
              <p:nvPr/>
            </p:nvSpPr>
            <p:spPr>
              <a:xfrm rot="-1801764">
                <a:off x="6873548" y="3361832"/>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22"/>
              <p:cNvSpPr/>
              <p:nvPr/>
            </p:nvSpPr>
            <p:spPr>
              <a:xfrm>
                <a:off x="6868038" y="2430219"/>
                <a:ext cx="78705" cy="316778"/>
              </a:xfrm>
              <a:custGeom>
                <a:rect b="b" l="l" r="r" t="t"/>
                <a:pathLst>
                  <a:path extrusionOk="0" h="316778" w="78705">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22"/>
              <p:cNvSpPr/>
              <p:nvPr/>
            </p:nvSpPr>
            <p:spPr>
              <a:xfrm>
                <a:off x="6986477" y="2241366"/>
                <a:ext cx="78420" cy="573928"/>
              </a:xfrm>
              <a:custGeom>
                <a:rect b="b" l="l" r="r" t="t"/>
                <a:pathLst>
                  <a:path extrusionOk="0" h="573928" w="7842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22"/>
              <p:cNvSpPr/>
              <p:nvPr/>
            </p:nvSpPr>
            <p:spPr>
              <a:xfrm>
                <a:off x="7222119" y="2426981"/>
                <a:ext cx="78420" cy="524860"/>
              </a:xfrm>
              <a:custGeom>
                <a:rect b="b" l="l" r="r" t="t"/>
                <a:pathLst>
                  <a:path extrusionOk="0" h="524860" w="7842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22"/>
              <p:cNvSpPr/>
              <p:nvPr/>
            </p:nvSpPr>
            <p:spPr>
              <a:xfrm>
                <a:off x="7340177" y="2573447"/>
                <a:ext cx="78420" cy="446687"/>
              </a:xfrm>
              <a:custGeom>
                <a:rect b="b" l="l" r="r" t="t"/>
                <a:pathLst>
                  <a:path extrusionOk="0" h="446687" w="7842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22"/>
              <p:cNvSpPr/>
              <p:nvPr/>
            </p:nvSpPr>
            <p:spPr>
              <a:xfrm>
                <a:off x="7575249" y="2900319"/>
                <a:ext cx="78325" cy="255777"/>
              </a:xfrm>
              <a:custGeom>
                <a:rect b="b" l="l" r="r" t="t"/>
                <a:pathLst>
                  <a:path extrusionOk="0" h="255777" w="78325">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22"/>
              <p:cNvSpPr/>
              <p:nvPr/>
            </p:nvSpPr>
            <p:spPr>
              <a:xfrm>
                <a:off x="7693593" y="2520557"/>
                <a:ext cx="78420" cy="703833"/>
              </a:xfrm>
              <a:custGeom>
                <a:rect b="b" l="l" r="r" t="t"/>
                <a:pathLst>
                  <a:path extrusionOk="0" h="703833" w="7842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22"/>
              <p:cNvSpPr/>
              <p:nvPr/>
            </p:nvSpPr>
            <p:spPr>
              <a:xfrm>
                <a:off x="7981135" y="3135165"/>
                <a:ext cx="78420" cy="255818"/>
              </a:xfrm>
              <a:custGeom>
                <a:rect b="b" l="l" r="r" t="t"/>
                <a:pathLst>
                  <a:path extrusionOk="0" h="255818" w="7842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22"/>
              <p:cNvSpPr/>
              <p:nvPr/>
            </p:nvSpPr>
            <p:spPr>
              <a:xfrm>
                <a:off x="8099193" y="3142308"/>
                <a:ext cx="78420" cy="316963"/>
              </a:xfrm>
              <a:custGeom>
                <a:rect b="b" l="l" r="r" t="t"/>
                <a:pathLst>
                  <a:path extrusionOk="0" h="316963" w="7842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33" name="Google Shape;1033;p22"/>
            <p:cNvSpPr/>
            <p:nvPr/>
          </p:nvSpPr>
          <p:spPr>
            <a:xfrm>
              <a:off x="2810939" y="4355647"/>
              <a:ext cx="905825" cy="524291"/>
            </a:xfrm>
            <a:custGeom>
              <a:rect b="b" l="l" r="r" t="t"/>
              <a:pathLst>
                <a:path extrusionOk="0" h="524291" w="905825">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22"/>
            <p:cNvSpPr/>
            <p:nvPr/>
          </p:nvSpPr>
          <p:spPr>
            <a:xfrm>
              <a:off x="2999385" y="3858955"/>
              <a:ext cx="906089" cy="910207"/>
            </a:xfrm>
            <a:custGeom>
              <a:rect b="b" l="l" r="r" t="t"/>
              <a:pathLst>
                <a:path extrusionOk="0" h="910207" w="906089">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22"/>
            <p:cNvSpPr/>
            <p:nvPr/>
          </p:nvSpPr>
          <p:spPr>
            <a:xfrm>
              <a:off x="2999385" y="3718383"/>
              <a:ext cx="905566" cy="524522"/>
            </a:xfrm>
            <a:custGeom>
              <a:rect b="b" l="l" r="r" t="t"/>
              <a:pathLst>
                <a:path extrusionOk="0" h="524522" w="905566">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22"/>
            <p:cNvSpPr/>
            <p:nvPr/>
          </p:nvSpPr>
          <p:spPr>
            <a:xfrm>
              <a:off x="2999243" y="3647851"/>
              <a:ext cx="905825" cy="524031"/>
            </a:xfrm>
            <a:custGeom>
              <a:rect b="b" l="l" r="r" t="t"/>
              <a:pathLst>
                <a:path extrusionOk="0" h="524031" w="905825">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22"/>
            <p:cNvSpPr/>
            <p:nvPr/>
          </p:nvSpPr>
          <p:spPr>
            <a:xfrm>
              <a:off x="3230772" y="3780524"/>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22"/>
            <p:cNvSpPr/>
            <p:nvPr/>
          </p:nvSpPr>
          <p:spPr>
            <a:xfrm>
              <a:off x="3230772" y="3756847"/>
              <a:ext cx="129655" cy="75056"/>
            </a:xfrm>
            <a:custGeom>
              <a:rect b="b" l="l" r="r" t="t"/>
              <a:pathLst>
                <a:path extrusionOk="0" h="75056" w="129655">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22"/>
            <p:cNvSpPr/>
            <p:nvPr/>
          </p:nvSpPr>
          <p:spPr>
            <a:xfrm>
              <a:off x="3393243" y="3872036"/>
              <a:ext cx="129623" cy="74995"/>
            </a:xfrm>
            <a:custGeom>
              <a:rect b="b" l="l" r="r" t="t"/>
              <a:pathLst>
                <a:path extrusionOk="0" h="74995" w="129623">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22"/>
            <p:cNvSpPr/>
            <p:nvPr/>
          </p:nvSpPr>
          <p:spPr>
            <a:xfrm>
              <a:off x="3395112" y="3888323"/>
              <a:ext cx="126148" cy="58707"/>
            </a:xfrm>
            <a:custGeom>
              <a:rect b="b" l="l" r="r" t="t"/>
              <a:pathLst>
                <a:path extrusionOk="0" h="58707" w="126148">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22"/>
            <p:cNvSpPr/>
            <p:nvPr/>
          </p:nvSpPr>
          <p:spPr>
            <a:xfrm>
              <a:off x="3543979" y="3964737"/>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22"/>
            <p:cNvSpPr/>
            <p:nvPr/>
          </p:nvSpPr>
          <p:spPr>
            <a:xfrm>
              <a:off x="3543979" y="3941061"/>
              <a:ext cx="129655" cy="75056"/>
            </a:xfrm>
            <a:custGeom>
              <a:rect b="b" l="l" r="r" t="t"/>
              <a:pathLst>
                <a:path extrusionOk="0" h="75056" w="129655">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22"/>
            <p:cNvSpPr/>
            <p:nvPr/>
          </p:nvSpPr>
          <p:spPr>
            <a:xfrm>
              <a:off x="5673026" y="4464079"/>
              <a:ext cx="468241" cy="270891"/>
            </a:xfrm>
            <a:custGeom>
              <a:rect b="b" l="l" r="r" t="t"/>
              <a:pathLst>
                <a:path extrusionOk="0" h="270891" w="468241">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22"/>
            <p:cNvSpPr/>
            <p:nvPr/>
          </p:nvSpPr>
          <p:spPr>
            <a:xfrm>
              <a:off x="5819482" y="3280817"/>
              <a:ext cx="243195" cy="356577"/>
            </a:xfrm>
            <a:custGeom>
              <a:rect b="b" l="l" r="r" t="t"/>
              <a:pathLst>
                <a:path extrusionOk="0" h="356577" w="243195">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22"/>
            <p:cNvSpPr/>
            <p:nvPr/>
          </p:nvSpPr>
          <p:spPr>
            <a:xfrm>
              <a:off x="5837923" y="3277536"/>
              <a:ext cx="116085" cy="143945"/>
            </a:xfrm>
            <a:custGeom>
              <a:rect b="b" l="l" r="r" t="t"/>
              <a:pathLst>
                <a:path extrusionOk="0" h="143945" w="116085">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22"/>
            <p:cNvSpPr/>
            <p:nvPr/>
          </p:nvSpPr>
          <p:spPr>
            <a:xfrm>
              <a:off x="5860663" y="3433950"/>
              <a:ext cx="143677" cy="161015"/>
            </a:xfrm>
            <a:custGeom>
              <a:rect b="b" l="l" r="r" t="t"/>
              <a:pathLst>
                <a:path extrusionOk="0" h="161015" w="143677">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22"/>
            <p:cNvSpPr/>
            <p:nvPr/>
          </p:nvSpPr>
          <p:spPr>
            <a:xfrm>
              <a:off x="5729287" y="3551002"/>
              <a:ext cx="121787" cy="284211"/>
            </a:xfrm>
            <a:custGeom>
              <a:rect b="b" l="l" r="r" t="t"/>
              <a:pathLst>
                <a:path extrusionOk="0" h="284211" w="121787">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22"/>
            <p:cNvSpPr/>
            <p:nvPr/>
          </p:nvSpPr>
          <p:spPr>
            <a:xfrm>
              <a:off x="5818929" y="3486611"/>
              <a:ext cx="209320" cy="241045"/>
            </a:xfrm>
            <a:custGeom>
              <a:rect b="b" l="l" r="r" t="t"/>
              <a:pathLst>
                <a:path extrusionOk="0" h="241045" w="20932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22"/>
            <p:cNvSpPr/>
            <p:nvPr/>
          </p:nvSpPr>
          <p:spPr>
            <a:xfrm>
              <a:off x="5856166" y="3289038"/>
              <a:ext cx="154042" cy="190250"/>
            </a:xfrm>
            <a:custGeom>
              <a:rect b="b" l="l" r="r" t="t"/>
              <a:pathLst>
                <a:path extrusionOk="0" h="190250" w="154042">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22"/>
            <p:cNvSpPr/>
            <p:nvPr/>
          </p:nvSpPr>
          <p:spPr>
            <a:xfrm>
              <a:off x="5862376" y="3287995"/>
              <a:ext cx="154704" cy="145954"/>
            </a:xfrm>
            <a:custGeom>
              <a:rect b="b" l="l" r="r" t="t"/>
              <a:pathLst>
                <a:path extrusionOk="0" h="145954" w="154704">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22"/>
            <p:cNvSpPr/>
            <p:nvPr/>
          </p:nvSpPr>
          <p:spPr>
            <a:xfrm>
              <a:off x="5888298" y="4552945"/>
              <a:ext cx="121626" cy="93085"/>
            </a:xfrm>
            <a:custGeom>
              <a:rect b="b" l="l" r="r" t="t"/>
              <a:pathLst>
                <a:path extrusionOk="0" h="93085" w="121626">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22"/>
            <p:cNvSpPr/>
            <p:nvPr/>
          </p:nvSpPr>
          <p:spPr>
            <a:xfrm>
              <a:off x="5888421" y="4582665"/>
              <a:ext cx="121131" cy="63346"/>
            </a:xfrm>
            <a:custGeom>
              <a:rect b="b" l="l" r="r" t="t"/>
              <a:pathLst>
                <a:path extrusionOk="0" h="63346" w="121131">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22"/>
            <p:cNvSpPr/>
            <p:nvPr/>
          </p:nvSpPr>
          <p:spPr>
            <a:xfrm>
              <a:off x="5795742" y="4532466"/>
              <a:ext cx="111395" cy="86487"/>
            </a:xfrm>
            <a:custGeom>
              <a:rect b="b" l="l" r="r" t="t"/>
              <a:pathLst>
                <a:path extrusionOk="0" h="86487" w="111395">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22"/>
            <p:cNvSpPr/>
            <p:nvPr/>
          </p:nvSpPr>
          <p:spPr>
            <a:xfrm>
              <a:off x="5796313" y="4560948"/>
              <a:ext cx="110894" cy="58013"/>
            </a:xfrm>
            <a:custGeom>
              <a:rect b="b" l="l" r="r" t="t"/>
              <a:pathLst>
                <a:path extrusionOk="0" h="58013" w="110894">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22"/>
            <p:cNvSpPr/>
            <p:nvPr/>
          </p:nvSpPr>
          <p:spPr>
            <a:xfrm>
              <a:off x="5813683" y="3728558"/>
              <a:ext cx="237954" cy="833275"/>
            </a:xfrm>
            <a:custGeom>
              <a:rect b="b" l="l" r="r" t="t"/>
              <a:pathLst>
                <a:path extrusionOk="0" h="833275" w="237954">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22"/>
            <p:cNvSpPr/>
            <p:nvPr/>
          </p:nvSpPr>
          <p:spPr>
            <a:xfrm>
              <a:off x="5803516" y="3708175"/>
              <a:ext cx="253612" cy="553963"/>
            </a:xfrm>
            <a:custGeom>
              <a:rect b="b" l="l" r="r" t="t"/>
              <a:pathLst>
                <a:path extrusionOk="0" h="553963" w="253612">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22"/>
            <p:cNvSpPr/>
            <p:nvPr/>
          </p:nvSpPr>
          <p:spPr>
            <a:xfrm>
              <a:off x="5812662" y="3486508"/>
              <a:ext cx="71005" cy="74600"/>
            </a:xfrm>
            <a:custGeom>
              <a:rect b="b" l="l" r="r" t="t"/>
              <a:pathLst>
                <a:path extrusionOk="0" h="74600" w="71005">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22"/>
            <p:cNvSpPr/>
            <p:nvPr/>
          </p:nvSpPr>
          <p:spPr>
            <a:xfrm>
              <a:off x="5614947" y="3815235"/>
              <a:ext cx="254367" cy="147732"/>
            </a:xfrm>
            <a:custGeom>
              <a:rect b="b" l="l" r="r" t="t"/>
              <a:pathLst>
                <a:path extrusionOk="0" h="147732" w="254367">
                  <a:moveTo>
                    <a:pt x="0" y="86201"/>
                  </a:moveTo>
                  <a:lnTo>
                    <a:pt x="148096" y="0"/>
                  </a:lnTo>
                  <a:lnTo>
                    <a:pt x="254368" y="61436"/>
                  </a:lnTo>
                  <a:lnTo>
                    <a:pt x="106272" y="147733"/>
                  </a:lnTo>
                  <a:lnTo>
                    <a:pt x="0" y="862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22"/>
            <p:cNvSpPr/>
            <p:nvPr/>
          </p:nvSpPr>
          <p:spPr>
            <a:xfrm>
              <a:off x="5694413" y="3821487"/>
              <a:ext cx="53706" cy="44771"/>
            </a:xfrm>
            <a:custGeom>
              <a:rect b="b" l="l" r="r" t="t"/>
              <a:pathLst>
                <a:path extrusionOk="0" h="44771" w="53706">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22"/>
            <p:cNvSpPr/>
            <p:nvPr/>
          </p:nvSpPr>
          <p:spPr>
            <a:xfrm>
              <a:off x="5775008" y="3530248"/>
              <a:ext cx="253611" cy="322722"/>
            </a:xfrm>
            <a:custGeom>
              <a:rect b="b" l="l" r="r" t="t"/>
              <a:pathLst>
                <a:path extrusionOk="0" h="322722" w="253611">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22"/>
            <p:cNvSpPr/>
            <p:nvPr/>
          </p:nvSpPr>
          <p:spPr>
            <a:xfrm>
              <a:off x="5965891" y="3514431"/>
              <a:ext cx="72720" cy="103595"/>
            </a:xfrm>
            <a:custGeom>
              <a:rect b="b" l="l" r="r" t="t"/>
              <a:pathLst>
                <a:path extrusionOk="0" h="103595" w="7272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62" name="Google Shape;1062;p22"/>
            <p:cNvGrpSpPr/>
            <p:nvPr/>
          </p:nvGrpSpPr>
          <p:grpSpPr>
            <a:xfrm flipH="1">
              <a:off x="2865273" y="3434801"/>
              <a:ext cx="598186" cy="1340314"/>
              <a:chOff x="4210728" y="4525714"/>
              <a:chExt cx="546438" cy="1224366"/>
            </a:xfrm>
          </p:grpSpPr>
          <p:sp>
            <p:nvSpPr>
              <p:cNvPr id="1063" name="Google Shape;1063;p22"/>
              <p:cNvSpPr/>
              <p:nvPr/>
            </p:nvSpPr>
            <p:spPr>
              <a:xfrm>
                <a:off x="4672107" y="4726590"/>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22"/>
              <p:cNvSpPr/>
              <p:nvPr/>
            </p:nvSpPr>
            <p:spPr>
              <a:xfrm>
                <a:off x="4408366" y="5679962"/>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22"/>
              <p:cNvSpPr/>
              <p:nvPr/>
            </p:nvSpPr>
            <p:spPr>
              <a:xfrm>
                <a:off x="4408245" y="5691663"/>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22"/>
              <p:cNvSpPr/>
              <p:nvPr/>
            </p:nvSpPr>
            <p:spPr>
              <a:xfrm>
                <a:off x="4566152" y="5600798"/>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22"/>
              <p:cNvSpPr/>
              <p:nvPr/>
            </p:nvSpPr>
            <p:spPr>
              <a:xfrm>
                <a:off x="4566197" y="5611939"/>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22"/>
              <p:cNvSpPr/>
              <p:nvPr/>
            </p:nvSpPr>
            <p:spPr>
              <a:xfrm>
                <a:off x="4483409" y="4968525"/>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22"/>
              <p:cNvSpPr/>
              <p:nvPr/>
            </p:nvSpPr>
            <p:spPr>
              <a:xfrm>
                <a:off x="4484426" y="4968525"/>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22"/>
              <p:cNvSpPr/>
              <p:nvPr/>
            </p:nvSpPr>
            <p:spPr>
              <a:xfrm>
                <a:off x="4531702" y="4525767"/>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22"/>
              <p:cNvSpPr/>
              <p:nvPr/>
            </p:nvSpPr>
            <p:spPr>
              <a:xfrm>
                <a:off x="4695825" y="4756088"/>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22"/>
              <p:cNvSpPr/>
              <p:nvPr/>
            </p:nvSpPr>
            <p:spPr>
              <a:xfrm>
                <a:off x="4523612" y="4724507"/>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22"/>
              <p:cNvSpPr/>
              <p:nvPr/>
            </p:nvSpPr>
            <p:spPr>
              <a:xfrm>
                <a:off x="4210728" y="4780936"/>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22"/>
              <p:cNvSpPr/>
              <p:nvPr/>
            </p:nvSpPr>
            <p:spPr>
              <a:xfrm>
                <a:off x="4484370" y="4765472"/>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22"/>
              <p:cNvSpPr/>
              <p:nvPr/>
            </p:nvSpPr>
            <p:spPr>
              <a:xfrm>
                <a:off x="4524935" y="4525714"/>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79" name="Shape 1079"/>
        <p:cNvGrpSpPr/>
        <p:nvPr/>
      </p:nvGrpSpPr>
      <p:grpSpPr>
        <a:xfrm>
          <a:off x="0" y="0"/>
          <a:ext cx="0" cy="0"/>
          <a:chOff x="0" y="0"/>
          <a:chExt cx="0" cy="0"/>
        </a:xfrm>
      </p:grpSpPr>
      <p:sp>
        <p:nvSpPr>
          <p:cNvPr id="1080" name="Google Shape;1080;p23"/>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Does algorithm unfairly assign audits to different groups?</a:t>
            </a:r>
            <a:endParaRPr/>
          </a:p>
          <a:p>
            <a:pPr indent="0" lvl="0" marL="0" rtl="0" algn="l">
              <a:spcBef>
                <a:spcPts val="600"/>
              </a:spcBef>
              <a:spcAft>
                <a:spcPts val="0"/>
              </a:spcAft>
              <a:buNone/>
            </a:pPr>
            <a:r>
              <a:rPr lang="en"/>
              <a:t>Even though algorithm does not explicitly consider them? (Race, sex, class)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081" name="Google Shape;1081;p2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082" name="Google Shape;1082;p23"/>
          <p:cNvGrpSpPr/>
          <p:nvPr/>
        </p:nvGrpSpPr>
        <p:grpSpPr>
          <a:xfrm>
            <a:off x="5841391" y="1028323"/>
            <a:ext cx="2609219" cy="2913646"/>
            <a:chOff x="2152775" y="305709"/>
            <a:chExt cx="4264823" cy="4762415"/>
          </a:xfrm>
        </p:grpSpPr>
        <p:grpSp>
          <p:nvGrpSpPr>
            <p:cNvPr id="1083" name="Google Shape;1083;p23"/>
            <p:cNvGrpSpPr/>
            <p:nvPr/>
          </p:nvGrpSpPr>
          <p:grpSpPr>
            <a:xfrm>
              <a:off x="2593845" y="3487641"/>
              <a:ext cx="936028" cy="696373"/>
              <a:chOff x="4403470" y="4229766"/>
              <a:chExt cx="936028" cy="696373"/>
            </a:xfrm>
          </p:grpSpPr>
          <p:sp>
            <p:nvSpPr>
              <p:cNvPr id="1084" name="Google Shape;1084;p23"/>
              <p:cNvSpPr/>
              <p:nvPr/>
            </p:nvSpPr>
            <p:spPr>
              <a:xfrm>
                <a:off x="4403470" y="441464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23"/>
              <p:cNvSpPr/>
              <p:nvPr/>
            </p:nvSpPr>
            <p:spPr>
              <a:xfrm>
                <a:off x="4455646" y="433930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23"/>
              <p:cNvSpPr/>
              <p:nvPr/>
            </p:nvSpPr>
            <p:spPr>
              <a:xfrm>
                <a:off x="4455741" y="448246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23"/>
              <p:cNvSpPr/>
              <p:nvPr/>
            </p:nvSpPr>
            <p:spPr>
              <a:xfrm>
                <a:off x="5272972" y="448551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23"/>
              <p:cNvSpPr/>
              <p:nvPr/>
            </p:nvSpPr>
            <p:spPr>
              <a:xfrm>
                <a:off x="4455646" y="42297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23"/>
              <p:cNvSpPr/>
              <p:nvPr/>
            </p:nvSpPr>
            <p:spPr>
              <a:xfrm>
                <a:off x="4581266" y="4299370"/>
                <a:ext cx="632693" cy="366117"/>
              </a:xfrm>
              <a:custGeom>
                <a:rect b="b" l="l" r="r" t="t"/>
                <a:pathLst>
                  <a:path extrusionOk="0" h="366117" w="632693">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23"/>
              <p:cNvSpPr/>
              <p:nvPr/>
            </p:nvSpPr>
            <p:spPr>
              <a:xfrm>
                <a:off x="4581856" y="4321278"/>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23"/>
              <p:cNvSpPr/>
              <p:nvPr/>
            </p:nvSpPr>
            <p:spPr>
              <a:xfrm>
                <a:off x="4743040" y="4404074"/>
                <a:ext cx="295357" cy="184784"/>
              </a:xfrm>
              <a:custGeom>
                <a:rect b="b" l="l" r="r" t="t"/>
                <a:pathLst>
                  <a:path extrusionOk="0" h="184784" w="295357">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23"/>
              <p:cNvSpPr/>
              <p:nvPr/>
            </p:nvSpPr>
            <p:spPr>
              <a:xfrm>
                <a:off x="4865259" y="4541234"/>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23"/>
              <p:cNvSpPr/>
              <p:nvPr/>
            </p:nvSpPr>
            <p:spPr>
              <a:xfrm>
                <a:off x="4992800" y="4552092"/>
                <a:ext cx="42006" cy="19716"/>
              </a:xfrm>
              <a:custGeom>
                <a:rect b="b" l="l" r="r" t="t"/>
                <a:pathLst>
                  <a:path extrusionOk="0" h="19716" w="42006">
                    <a:moveTo>
                      <a:pt x="42007" y="17240"/>
                    </a:moveTo>
                    <a:lnTo>
                      <a:pt x="42007" y="0"/>
                    </a:lnTo>
                    <a:lnTo>
                      <a:pt x="0" y="3238"/>
                    </a:lnTo>
                    <a:lnTo>
                      <a:pt x="24045" y="19717"/>
                    </a:lnTo>
                    <a:lnTo>
                      <a:pt x="42007"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23"/>
              <p:cNvSpPr/>
              <p:nvPr/>
            </p:nvSpPr>
            <p:spPr>
              <a:xfrm>
                <a:off x="5006866" y="448894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23"/>
              <p:cNvSpPr/>
              <p:nvPr/>
            </p:nvSpPr>
            <p:spPr>
              <a:xfrm>
                <a:off x="4908026" y="44953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23"/>
              <p:cNvSpPr/>
              <p:nvPr/>
            </p:nvSpPr>
            <p:spPr>
              <a:xfrm>
                <a:off x="4811468" y="4440078"/>
                <a:ext cx="58923" cy="38957"/>
              </a:xfrm>
              <a:custGeom>
                <a:rect b="b" l="l" r="r" t="t"/>
                <a:pathLst>
                  <a:path extrusionOk="0" h="38957" w="58923">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23"/>
              <p:cNvSpPr/>
              <p:nvPr/>
            </p:nvSpPr>
            <p:spPr>
              <a:xfrm>
                <a:off x="4865639" y="440902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23"/>
              <p:cNvSpPr/>
              <p:nvPr/>
            </p:nvSpPr>
            <p:spPr>
              <a:xfrm>
                <a:off x="4743421" y="440397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23"/>
              <p:cNvSpPr/>
              <p:nvPr/>
            </p:nvSpPr>
            <p:spPr>
              <a:xfrm>
                <a:off x="4744371" y="4461509"/>
                <a:ext cx="29936" cy="30289"/>
              </a:xfrm>
              <a:custGeom>
                <a:rect b="b" l="l" r="r" t="t"/>
                <a:pathLst>
                  <a:path extrusionOk="0" h="30289" w="29936">
                    <a:moveTo>
                      <a:pt x="0" y="1790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23"/>
              <p:cNvSpPr/>
              <p:nvPr/>
            </p:nvSpPr>
            <p:spPr>
              <a:xfrm>
                <a:off x="4743040" y="4386929"/>
                <a:ext cx="295352" cy="185070"/>
              </a:xfrm>
              <a:custGeom>
                <a:rect b="b" l="l" r="r" t="t"/>
                <a:pathLst>
                  <a:path extrusionOk="0" h="185070" w="295352">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01" name="Google Shape;1101;p23"/>
            <p:cNvGrpSpPr/>
            <p:nvPr/>
          </p:nvGrpSpPr>
          <p:grpSpPr>
            <a:xfrm>
              <a:off x="2682040" y="3351243"/>
              <a:ext cx="883852" cy="621125"/>
              <a:chOff x="4491665" y="4093368"/>
              <a:chExt cx="883852" cy="621125"/>
            </a:xfrm>
          </p:grpSpPr>
          <p:sp>
            <p:nvSpPr>
              <p:cNvPr id="1102" name="Google Shape;1102;p23"/>
              <p:cNvSpPr/>
              <p:nvPr/>
            </p:nvSpPr>
            <p:spPr>
              <a:xfrm>
                <a:off x="4491665" y="4203001"/>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23"/>
              <p:cNvSpPr/>
              <p:nvPr/>
            </p:nvSpPr>
            <p:spPr>
              <a:xfrm>
                <a:off x="4491855" y="43460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23"/>
              <p:cNvSpPr/>
              <p:nvPr/>
            </p:nvSpPr>
            <p:spPr>
              <a:xfrm>
                <a:off x="5309086" y="4349115"/>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23"/>
              <p:cNvSpPr/>
              <p:nvPr/>
            </p:nvSpPr>
            <p:spPr>
              <a:xfrm>
                <a:off x="4491665" y="409336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23"/>
              <p:cNvSpPr/>
              <p:nvPr/>
            </p:nvSpPr>
            <p:spPr>
              <a:xfrm>
                <a:off x="4617381" y="4162996"/>
                <a:ext cx="632721" cy="366093"/>
              </a:xfrm>
              <a:custGeom>
                <a:rect b="b" l="l" r="r" t="t"/>
                <a:pathLst>
                  <a:path extrusionOk="0" h="366093" w="632721">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23"/>
              <p:cNvSpPr/>
              <p:nvPr/>
            </p:nvSpPr>
            <p:spPr>
              <a:xfrm>
                <a:off x="4617971" y="4184904"/>
                <a:ext cx="631526" cy="344185"/>
              </a:xfrm>
              <a:custGeom>
                <a:rect b="b" l="l" r="r" t="t"/>
                <a:pathLst>
                  <a:path extrusionOk="0" h="344185"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23"/>
              <p:cNvSpPr/>
              <p:nvPr/>
            </p:nvSpPr>
            <p:spPr>
              <a:xfrm>
                <a:off x="4779725" y="4267771"/>
                <a:ext cx="295065" cy="184880"/>
              </a:xfrm>
              <a:custGeom>
                <a:rect b="b" l="l" r="r" t="t"/>
                <a:pathLst>
                  <a:path extrusionOk="0" h="184880" w="295065">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23"/>
              <p:cNvSpPr/>
              <p:nvPr/>
            </p:nvSpPr>
            <p:spPr>
              <a:xfrm>
                <a:off x="4901754" y="4404931"/>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23"/>
              <p:cNvSpPr/>
              <p:nvPr/>
            </p:nvSpPr>
            <p:spPr>
              <a:xfrm>
                <a:off x="5028819" y="4415790"/>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23"/>
              <p:cNvSpPr/>
              <p:nvPr/>
            </p:nvSpPr>
            <p:spPr>
              <a:xfrm>
                <a:off x="5042980" y="435254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23"/>
              <p:cNvSpPr/>
              <p:nvPr/>
            </p:nvSpPr>
            <p:spPr>
              <a:xfrm>
                <a:off x="4944141" y="4358925"/>
                <a:ext cx="47328" cy="33146"/>
              </a:xfrm>
              <a:custGeom>
                <a:rect b="b" l="l" r="r" t="t"/>
                <a:pathLst>
                  <a:path extrusionOk="0" h="33146"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23"/>
              <p:cNvSpPr/>
              <p:nvPr/>
            </p:nvSpPr>
            <p:spPr>
              <a:xfrm>
                <a:off x="4847487" y="4303680"/>
                <a:ext cx="58543" cy="38957"/>
              </a:xfrm>
              <a:custGeom>
                <a:rect b="b" l="l" r="r" t="t"/>
                <a:pathLst>
                  <a:path extrusionOk="0" h="38957" w="58543">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23"/>
              <p:cNvSpPr/>
              <p:nvPr/>
            </p:nvSpPr>
            <p:spPr>
              <a:xfrm>
                <a:off x="4901754" y="4272629"/>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23"/>
              <p:cNvSpPr/>
              <p:nvPr/>
            </p:nvSpPr>
            <p:spPr>
              <a:xfrm>
                <a:off x="4779535" y="4267581"/>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23"/>
              <p:cNvSpPr/>
              <p:nvPr/>
            </p:nvSpPr>
            <p:spPr>
              <a:xfrm>
                <a:off x="4780485" y="4325492"/>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23"/>
              <p:cNvSpPr/>
              <p:nvPr/>
            </p:nvSpPr>
            <p:spPr>
              <a:xfrm>
                <a:off x="4779725" y="4250816"/>
                <a:ext cx="295065" cy="184594"/>
              </a:xfrm>
              <a:custGeom>
                <a:rect b="b" l="l" r="r" t="t"/>
                <a:pathLst>
                  <a:path extrusionOk="0" h="184594" w="295065">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8" name="Google Shape;1118;p23"/>
            <p:cNvGrpSpPr/>
            <p:nvPr/>
          </p:nvGrpSpPr>
          <p:grpSpPr>
            <a:xfrm>
              <a:off x="2654955" y="3219989"/>
              <a:ext cx="883852" cy="621029"/>
              <a:chOff x="4464580" y="3962114"/>
              <a:chExt cx="883852" cy="621029"/>
            </a:xfrm>
          </p:grpSpPr>
          <p:sp>
            <p:nvSpPr>
              <p:cNvPr id="1119" name="Google Shape;1119;p23"/>
              <p:cNvSpPr/>
              <p:nvPr/>
            </p:nvSpPr>
            <p:spPr>
              <a:xfrm>
                <a:off x="4464580" y="407165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23"/>
              <p:cNvSpPr/>
              <p:nvPr/>
            </p:nvSpPr>
            <p:spPr>
              <a:xfrm>
                <a:off x="4464770" y="4214812"/>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23"/>
              <p:cNvSpPr/>
              <p:nvPr/>
            </p:nvSpPr>
            <p:spPr>
              <a:xfrm>
                <a:off x="5281905" y="4217860"/>
                <a:ext cx="66526" cy="157067"/>
              </a:xfrm>
              <a:custGeom>
                <a:rect b="b" l="l" r="r" t="t"/>
                <a:pathLst>
                  <a:path extrusionOk="0" h="157067" w="66526">
                    <a:moveTo>
                      <a:pt x="66527" y="0"/>
                    </a:moveTo>
                    <a:lnTo>
                      <a:pt x="66527" y="109538"/>
                    </a:lnTo>
                    <a:lnTo>
                      <a:pt x="21954"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23"/>
              <p:cNvSpPr/>
              <p:nvPr/>
            </p:nvSpPr>
            <p:spPr>
              <a:xfrm>
                <a:off x="4464580" y="396211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23"/>
              <p:cNvSpPr/>
              <p:nvPr/>
            </p:nvSpPr>
            <p:spPr>
              <a:xfrm>
                <a:off x="4590295" y="4031718"/>
                <a:ext cx="632609" cy="366117"/>
              </a:xfrm>
              <a:custGeom>
                <a:rect b="b" l="l" r="r" t="t"/>
                <a:pathLst>
                  <a:path extrusionOk="0" h="366117" w="632609">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23"/>
              <p:cNvSpPr/>
              <p:nvPr/>
            </p:nvSpPr>
            <p:spPr>
              <a:xfrm>
                <a:off x="4590885" y="4053625"/>
                <a:ext cx="631431" cy="344209"/>
              </a:xfrm>
              <a:custGeom>
                <a:rect b="b" l="l" r="r" t="t"/>
                <a:pathLst>
                  <a:path extrusionOk="0" h="344209" w="631431">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23"/>
              <p:cNvSpPr/>
              <p:nvPr/>
            </p:nvSpPr>
            <p:spPr>
              <a:xfrm>
                <a:off x="4752449" y="4136612"/>
                <a:ext cx="294752" cy="184784"/>
              </a:xfrm>
              <a:custGeom>
                <a:rect b="b" l="l" r="r" t="t"/>
                <a:pathLst>
                  <a:path extrusionOk="0" h="184784" w="294752">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23"/>
              <p:cNvSpPr/>
              <p:nvPr/>
            </p:nvSpPr>
            <p:spPr>
              <a:xfrm>
                <a:off x="4874763" y="4273581"/>
                <a:ext cx="19007" cy="25621"/>
              </a:xfrm>
              <a:custGeom>
                <a:rect b="b" l="l" r="r" t="t"/>
                <a:pathLst>
                  <a:path extrusionOk="0" h="25621" w="19007">
                    <a:moveTo>
                      <a:pt x="0" y="17240"/>
                    </a:moveTo>
                    <a:cubicBezTo>
                      <a:pt x="0" y="16002"/>
                      <a:pt x="0" y="0"/>
                      <a:pt x="0" y="0"/>
                    </a:cubicBezTo>
                    <a:lnTo>
                      <a:pt x="19008" y="12668"/>
                    </a:lnTo>
                    <a:lnTo>
                      <a:pt x="10644" y="2562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23"/>
              <p:cNvSpPr/>
              <p:nvPr/>
            </p:nvSpPr>
            <p:spPr>
              <a:xfrm>
                <a:off x="5001734" y="428453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23"/>
              <p:cNvSpPr/>
              <p:nvPr/>
            </p:nvSpPr>
            <p:spPr>
              <a:xfrm>
                <a:off x="5015894" y="4221289"/>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23"/>
              <p:cNvSpPr/>
              <p:nvPr/>
            </p:nvSpPr>
            <p:spPr>
              <a:xfrm>
                <a:off x="4917055" y="4227671"/>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23"/>
              <p:cNvSpPr/>
              <p:nvPr/>
            </p:nvSpPr>
            <p:spPr>
              <a:xfrm>
                <a:off x="4820401" y="4172521"/>
                <a:ext cx="58543" cy="38957"/>
              </a:xfrm>
              <a:custGeom>
                <a:rect b="b" l="l" r="r" t="t"/>
                <a:pathLst>
                  <a:path extrusionOk="0" h="38957" w="58543">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23"/>
              <p:cNvSpPr/>
              <p:nvPr/>
            </p:nvSpPr>
            <p:spPr>
              <a:xfrm>
                <a:off x="4874573" y="4141374"/>
                <a:ext cx="27370" cy="24479"/>
              </a:xfrm>
              <a:custGeom>
                <a:rect b="b" l="l" r="r" t="t"/>
                <a:pathLst>
                  <a:path extrusionOk="0" h="24479" w="2737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23"/>
              <p:cNvSpPr/>
              <p:nvPr/>
            </p:nvSpPr>
            <p:spPr>
              <a:xfrm>
                <a:off x="4752449" y="4136326"/>
                <a:ext cx="26040" cy="19430"/>
              </a:xfrm>
              <a:custGeom>
                <a:rect b="b" l="l" r="r" t="t"/>
                <a:pathLst>
                  <a:path extrusionOk="0" h="19430" w="26040">
                    <a:moveTo>
                      <a:pt x="0" y="17145"/>
                    </a:moveTo>
                    <a:lnTo>
                      <a:pt x="0" y="0"/>
                    </a:lnTo>
                    <a:lnTo>
                      <a:pt x="26040" y="2762"/>
                    </a:lnTo>
                    <a:lnTo>
                      <a:pt x="17582"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23"/>
              <p:cNvSpPr/>
              <p:nvPr/>
            </p:nvSpPr>
            <p:spPr>
              <a:xfrm>
                <a:off x="4753400" y="4193857"/>
                <a:ext cx="29936" cy="30480"/>
              </a:xfrm>
              <a:custGeom>
                <a:rect b="b" l="l" r="r" t="t"/>
                <a:pathLst>
                  <a:path extrusionOk="0" h="30480" w="29936">
                    <a:moveTo>
                      <a:pt x="0" y="17907"/>
                    </a:moveTo>
                    <a:lnTo>
                      <a:pt x="0" y="0"/>
                    </a:lnTo>
                    <a:lnTo>
                      <a:pt x="29937" y="0"/>
                    </a:lnTo>
                    <a:lnTo>
                      <a:pt x="22619" y="16193"/>
                    </a:lnTo>
                    <a:lnTo>
                      <a:pt x="9599"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23"/>
              <p:cNvSpPr/>
              <p:nvPr/>
            </p:nvSpPr>
            <p:spPr>
              <a:xfrm>
                <a:off x="4752639" y="4119372"/>
                <a:ext cx="294568" cy="184689"/>
              </a:xfrm>
              <a:custGeom>
                <a:rect b="b" l="l" r="r" t="t"/>
                <a:pathLst>
                  <a:path extrusionOk="0" h="184689" w="294568">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5" name="Google Shape;1135;p23"/>
            <p:cNvGrpSpPr/>
            <p:nvPr/>
          </p:nvGrpSpPr>
          <p:grpSpPr>
            <a:xfrm>
              <a:off x="2692590" y="3093401"/>
              <a:ext cx="883852" cy="621030"/>
              <a:chOff x="4502215" y="3835526"/>
              <a:chExt cx="883852" cy="621030"/>
            </a:xfrm>
          </p:grpSpPr>
          <p:sp>
            <p:nvSpPr>
              <p:cNvPr id="1136" name="Google Shape;1136;p23"/>
              <p:cNvSpPr/>
              <p:nvPr/>
            </p:nvSpPr>
            <p:spPr>
              <a:xfrm>
                <a:off x="4502215" y="39450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23"/>
              <p:cNvSpPr/>
              <p:nvPr/>
            </p:nvSpPr>
            <p:spPr>
              <a:xfrm>
                <a:off x="4502310" y="4088225"/>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23"/>
              <p:cNvSpPr/>
              <p:nvPr/>
            </p:nvSpPr>
            <p:spPr>
              <a:xfrm>
                <a:off x="5319540" y="409127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23"/>
              <p:cNvSpPr/>
              <p:nvPr/>
            </p:nvSpPr>
            <p:spPr>
              <a:xfrm>
                <a:off x="4502215" y="383552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23"/>
              <p:cNvSpPr/>
              <p:nvPr/>
            </p:nvSpPr>
            <p:spPr>
              <a:xfrm>
                <a:off x="4627912" y="3905130"/>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23"/>
              <p:cNvSpPr/>
              <p:nvPr/>
            </p:nvSpPr>
            <p:spPr>
              <a:xfrm>
                <a:off x="4628520" y="3927038"/>
                <a:ext cx="631431" cy="344209"/>
              </a:xfrm>
              <a:custGeom>
                <a:rect b="b" l="l" r="r" t="t"/>
                <a:pathLst>
                  <a:path extrusionOk="0" h="344209" w="631431">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23"/>
              <p:cNvSpPr/>
              <p:nvPr/>
            </p:nvSpPr>
            <p:spPr>
              <a:xfrm>
                <a:off x="4789989" y="4009739"/>
                <a:ext cx="294525" cy="184880"/>
              </a:xfrm>
              <a:custGeom>
                <a:rect b="b" l="l" r="r" t="t"/>
                <a:pathLst>
                  <a:path extrusionOk="0" h="184880" w="294525">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23"/>
              <p:cNvSpPr/>
              <p:nvPr/>
            </p:nvSpPr>
            <p:spPr>
              <a:xfrm>
                <a:off x="4912208" y="4146994"/>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23"/>
              <p:cNvSpPr/>
              <p:nvPr/>
            </p:nvSpPr>
            <p:spPr>
              <a:xfrm>
                <a:off x="5039369" y="415785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23"/>
              <p:cNvSpPr/>
              <p:nvPr/>
            </p:nvSpPr>
            <p:spPr>
              <a:xfrm>
                <a:off x="5053434" y="4094702"/>
                <a:ext cx="31457" cy="17335"/>
              </a:xfrm>
              <a:custGeom>
                <a:rect b="b" l="l" r="r" t="t"/>
                <a:pathLst>
                  <a:path extrusionOk="0" h="17335" w="31457">
                    <a:moveTo>
                      <a:pt x="31458" y="17335"/>
                    </a:moveTo>
                    <a:lnTo>
                      <a:pt x="31458" y="0"/>
                    </a:lnTo>
                    <a:lnTo>
                      <a:pt x="0" y="11334"/>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23"/>
              <p:cNvSpPr/>
              <p:nvPr/>
            </p:nvSpPr>
            <p:spPr>
              <a:xfrm>
                <a:off x="4954595" y="4101083"/>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23"/>
              <p:cNvSpPr/>
              <p:nvPr/>
            </p:nvSpPr>
            <p:spPr>
              <a:xfrm>
                <a:off x="4858036" y="4045839"/>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23"/>
              <p:cNvSpPr/>
              <p:nvPr/>
            </p:nvSpPr>
            <p:spPr>
              <a:xfrm>
                <a:off x="4912208" y="401478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23"/>
              <p:cNvSpPr/>
              <p:nvPr/>
            </p:nvSpPr>
            <p:spPr>
              <a:xfrm>
                <a:off x="4789989" y="4009643"/>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23"/>
              <p:cNvSpPr/>
              <p:nvPr/>
            </p:nvSpPr>
            <p:spPr>
              <a:xfrm>
                <a:off x="4790940" y="4067175"/>
                <a:ext cx="29936" cy="30289"/>
              </a:xfrm>
              <a:custGeom>
                <a:rect b="b" l="l" r="r" t="t"/>
                <a:pathLst>
                  <a:path extrusionOk="0" h="30289" w="29936">
                    <a:moveTo>
                      <a:pt x="0" y="1800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23"/>
              <p:cNvSpPr/>
              <p:nvPr/>
            </p:nvSpPr>
            <p:spPr>
              <a:xfrm>
                <a:off x="4789989" y="3992594"/>
                <a:ext cx="294519" cy="184499"/>
              </a:xfrm>
              <a:custGeom>
                <a:rect b="b" l="l" r="r" t="t"/>
                <a:pathLst>
                  <a:path extrusionOk="0" h="184499" w="294519">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2" name="Google Shape;1152;p23"/>
            <p:cNvGrpSpPr/>
            <p:nvPr/>
          </p:nvGrpSpPr>
          <p:grpSpPr>
            <a:xfrm>
              <a:off x="2665504" y="2962052"/>
              <a:ext cx="883852" cy="621125"/>
              <a:chOff x="4475129" y="3704177"/>
              <a:chExt cx="883852" cy="621125"/>
            </a:xfrm>
          </p:grpSpPr>
          <p:sp>
            <p:nvSpPr>
              <p:cNvPr id="1153" name="Google Shape;1153;p23"/>
              <p:cNvSpPr/>
              <p:nvPr/>
            </p:nvSpPr>
            <p:spPr>
              <a:xfrm>
                <a:off x="4475129" y="3813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23"/>
              <p:cNvSpPr/>
              <p:nvPr/>
            </p:nvSpPr>
            <p:spPr>
              <a:xfrm>
                <a:off x="4475224" y="3956875"/>
                <a:ext cx="87339" cy="116490"/>
              </a:xfrm>
              <a:custGeom>
                <a:rect b="b" l="l" r="r" t="t"/>
                <a:pathLst>
                  <a:path extrusionOk="0" h="116490" w="87339">
                    <a:moveTo>
                      <a:pt x="0" y="116491"/>
                    </a:moveTo>
                    <a:lnTo>
                      <a:pt x="0" y="0"/>
                    </a:lnTo>
                    <a:lnTo>
                      <a:pt x="87340" y="78009"/>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23"/>
              <p:cNvSpPr/>
              <p:nvPr/>
            </p:nvSpPr>
            <p:spPr>
              <a:xfrm>
                <a:off x="5292454" y="3959923"/>
                <a:ext cx="66431" cy="157162"/>
              </a:xfrm>
              <a:custGeom>
                <a:rect b="b" l="l" r="r" t="t"/>
                <a:pathLst>
                  <a:path extrusionOk="0" h="157162" w="66431">
                    <a:moveTo>
                      <a:pt x="66432" y="0"/>
                    </a:moveTo>
                    <a:lnTo>
                      <a:pt x="66432" y="109633"/>
                    </a:lnTo>
                    <a:lnTo>
                      <a:pt x="21859" y="157163"/>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23"/>
              <p:cNvSpPr/>
              <p:nvPr/>
            </p:nvSpPr>
            <p:spPr>
              <a:xfrm>
                <a:off x="4475129" y="370417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23"/>
              <p:cNvSpPr/>
              <p:nvPr/>
            </p:nvSpPr>
            <p:spPr>
              <a:xfrm>
                <a:off x="4600749" y="3773876"/>
                <a:ext cx="632686" cy="366022"/>
              </a:xfrm>
              <a:custGeom>
                <a:rect b="b" l="l" r="r" t="t"/>
                <a:pathLst>
                  <a:path extrusionOk="0" h="366022" w="632686">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23"/>
              <p:cNvSpPr/>
              <p:nvPr/>
            </p:nvSpPr>
            <p:spPr>
              <a:xfrm>
                <a:off x="4601339" y="3795784"/>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23"/>
              <p:cNvSpPr/>
              <p:nvPr/>
            </p:nvSpPr>
            <p:spPr>
              <a:xfrm>
                <a:off x="4762903" y="3878294"/>
                <a:ext cx="294875" cy="184975"/>
              </a:xfrm>
              <a:custGeom>
                <a:rect b="b" l="l" r="r" t="t"/>
                <a:pathLst>
                  <a:path extrusionOk="0" h="184975" w="294875">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23"/>
              <p:cNvSpPr/>
              <p:nvPr/>
            </p:nvSpPr>
            <p:spPr>
              <a:xfrm>
                <a:off x="4885122" y="4015740"/>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23"/>
              <p:cNvSpPr/>
              <p:nvPr/>
            </p:nvSpPr>
            <p:spPr>
              <a:xfrm>
                <a:off x="5012188" y="402659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23"/>
              <p:cNvSpPr/>
              <p:nvPr/>
            </p:nvSpPr>
            <p:spPr>
              <a:xfrm>
                <a:off x="5026348" y="3963352"/>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23"/>
              <p:cNvSpPr/>
              <p:nvPr/>
            </p:nvSpPr>
            <p:spPr>
              <a:xfrm>
                <a:off x="4927509" y="3969734"/>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23"/>
              <p:cNvSpPr/>
              <p:nvPr/>
            </p:nvSpPr>
            <p:spPr>
              <a:xfrm>
                <a:off x="4830855" y="3914584"/>
                <a:ext cx="58543" cy="38957"/>
              </a:xfrm>
              <a:custGeom>
                <a:rect b="b" l="l" r="r" t="t"/>
                <a:pathLst>
                  <a:path extrusionOk="0" h="38957" w="58543">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23"/>
              <p:cNvSpPr/>
              <p:nvPr/>
            </p:nvSpPr>
            <p:spPr>
              <a:xfrm>
                <a:off x="4885122" y="3883437"/>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23"/>
              <p:cNvSpPr/>
              <p:nvPr/>
            </p:nvSpPr>
            <p:spPr>
              <a:xfrm>
                <a:off x="4762903" y="387838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23"/>
              <p:cNvSpPr/>
              <p:nvPr/>
            </p:nvSpPr>
            <p:spPr>
              <a:xfrm>
                <a:off x="4763854" y="3936015"/>
                <a:ext cx="29936" cy="30289"/>
              </a:xfrm>
              <a:custGeom>
                <a:rect b="b" l="l" r="r" t="t"/>
                <a:pathLst>
                  <a:path extrusionOk="0" h="30289" w="29936">
                    <a:moveTo>
                      <a:pt x="0" y="17812"/>
                    </a:moveTo>
                    <a:lnTo>
                      <a:pt x="0" y="0"/>
                    </a:lnTo>
                    <a:lnTo>
                      <a:pt x="29937" y="0"/>
                    </a:lnTo>
                    <a:lnTo>
                      <a:pt x="22619" y="15907"/>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23"/>
              <p:cNvSpPr/>
              <p:nvPr/>
            </p:nvSpPr>
            <p:spPr>
              <a:xfrm>
                <a:off x="4762618" y="3860577"/>
                <a:ext cx="295161" cy="185547"/>
              </a:xfrm>
              <a:custGeom>
                <a:rect b="b" l="l" r="r" t="t"/>
                <a:pathLst>
                  <a:path extrusionOk="0" h="185547" w="295161">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9" name="Google Shape;1169;p23"/>
            <p:cNvGrpSpPr/>
            <p:nvPr/>
          </p:nvGrpSpPr>
          <p:grpSpPr>
            <a:xfrm>
              <a:off x="2665504" y="2818605"/>
              <a:ext cx="883852" cy="621125"/>
              <a:chOff x="4475129" y="3560730"/>
              <a:chExt cx="883852" cy="621125"/>
            </a:xfrm>
          </p:grpSpPr>
          <p:sp>
            <p:nvSpPr>
              <p:cNvPr id="1170" name="Google Shape;1170;p23"/>
              <p:cNvSpPr/>
              <p:nvPr/>
            </p:nvSpPr>
            <p:spPr>
              <a:xfrm>
                <a:off x="4475129" y="367036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23"/>
              <p:cNvSpPr/>
              <p:nvPr/>
            </p:nvSpPr>
            <p:spPr>
              <a:xfrm>
                <a:off x="4475224" y="3813428"/>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23"/>
              <p:cNvSpPr/>
              <p:nvPr/>
            </p:nvSpPr>
            <p:spPr>
              <a:xfrm>
                <a:off x="5292454" y="3816476"/>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23"/>
              <p:cNvSpPr/>
              <p:nvPr/>
            </p:nvSpPr>
            <p:spPr>
              <a:xfrm>
                <a:off x="4475129" y="356073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23"/>
              <p:cNvSpPr/>
              <p:nvPr/>
            </p:nvSpPr>
            <p:spPr>
              <a:xfrm>
                <a:off x="4600749" y="3630358"/>
                <a:ext cx="632686" cy="366093"/>
              </a:xfrm>
              <a:custGeom>
                <a:rect b="b" l="l" r="r" t="t"/>
                <a:pathLst>
                  <a:path extrusionOk="0" h="366093" w="632686">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23"/>
              <p:cNvSpPr/>
              <p:nvPr/>
            </p:nvSpPr>
            <p:spPr>
              <a:xfrm>
                <a:off x="4601339" y="3652337"/>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23"/>
              <p:cNvSpPr/>
              <p:nvPr/>
            </p:nvSpPr>
            <p:spPr>
              <a:xfrm>
                <a:off x="4762618" y="3735419"/>
                <a:ext cx="295161" cy="184403"/>
              </a:xfrm>
              <a:custGeom>
                <a:rect b="b" l="l" r="r" t="t"/>
                <a:pathLst>
                  <a:path extrusionOk="0" h="184403" w="295161">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23"/>
              <p:cNvSpPr/>
              <p:nvPr/>
            </p:nvSpPr>
            <p:spPr>
              <a:xfrm>
                <a:off x="4885122" y="387229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23"/>
              <p:cNvSpPr/>
              <p:nvPr/>
            </p:nvSpPr>
            <p:spPr>
              <a:xfrm>
                <a:off x="5012188" y="3883151"/>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23"/>
              <p:cNvSpPr/>
              <p:nvPr/>
            </p:nvSpPr>
            <p:spPr>
              <a:xfrm>
                <a:off x="5026348" y="381990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23"/>
              <p:cNvSpPr/>
              <p:nvPr/>
            </p:nvSpPr>
            <p:spPr>
              <a:xfrm>
                <a:off x="4927509" y="3826287"/>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23"/>
              <p:cNvSpPr/>
              <p:nvPr/>
            </p:nvSpPr>
            <p:spPr>
              <a:xfrm>
                <a:off x="4830855" y="3771042"/>
                <a:ext cx="58543" cy="38957"/>
              </a:xfrm>
              <a:custGeom>
                <a:rect b="b" l="l" r="r" t="t"/>
                <a:pathLst>
                  <a:path extrusionOk="0" h="38957" w="58543">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23"/>
              <p:cNvSpPr/>
              <p:nvPr/>
            </p:nvSpPr>
            <p:spPr>
              <a:xfrm>
                <a:off x="4885122" y="3739991"/>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23"/>
              <p:cNvSpPr/>
              <p:nvPr/>
            </p:nvSpPr>
            <p:spPr>
              <a:xfrm>
                <a:off x="4762903" y="3734942"/>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23"/>
              <p:cNvSpPr/>
              <p:nvPr/>
            </p:nvSpPr>
            <p:spPr>
              <a:xfrm>
                <a:off x="4763854" y="3792188"/>
                <a:ext cx="29936" cy="30194"/>
              </a:xfrm>
              <a:custGeom>
                <a:rect b="b" l="l" r="r" t="t"/>
                <a:pathLst>
                  <a:path extrusionOk="0" h="30194" w="29936">
                    <a:moveTo>
                      <a:pt x="0" y="17812"/>
                    </a:moveTo>
                    <a:lnTo>
                      <a:pt x="0" y="0"/>
                    </a:lnTo>
                    <a:lnTo>
                      <a:pt x="29937"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23"/>
              <p:cNvSpPr/>
              <p:nvPr/>
            </p:nvSpPr>
            <p:spPr>
              <a:xfrm>
                <a:off x="4762903" y="3717226"/>
                <a:ext cx="294875" cy="185451"/>
              </a:xfrm>
              <a:custGeom>
                <a:rect b="b" l="l" r="r" t="t"/>
                <a:pathLst>
                  <a:path extrusionOk="0" h="185451" w="294875">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86" name="Google Shape;1186;p23"/>
            <p:cNvGrpSpPr/>
            <p:nvPr/>
          </p:nvGrpSpPr>
          <p:grpSpPr>
            <a:xfrm>
              <a:off x="2694110" y="2656109"/>
              <a:ext cx="883852" cy="621029"/>
              <a:chOff x="4503735" y="3398234"/>
              <a:chExt cx="883852" cy="621029"/>
            </a:xfrm>
          </p:grpSpPr>
          <p:sp>
            <p:nvSpPr>
              <p:cNvPr id="1187" name="Google Shape;1187;p23"/>
              <p:cNvSpPr/>
              <p:nvPr/>
            </p:nvSpPr>
            <p:spPr>
              <a:xfrm>
                <a:off x="4503735" y="350777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23"/>
              <p:cNvSpPr/>
              <p:nvPr/>
            </p:nvSpPr>
            <p:spPr>
              <a:xfrm>
                <a:off x="4503925" y="3650932"/>
                <a:ext cx="87244" cy="116490"/>
              </a:xfrm>
              <a:custGeom>
                <a:rect b="b" l="l" r="r" t="t"/>
                <a:pathLst>
                  <a:path extrusionOk="0" h="116490" w="87244">
                    <a:moveTo>
                      <a:pt x="0" y="116491"/>
                    </a:moveTo>
                    <a:lnTo>
                      <a:pt x="0" y="0"/>
                    </a:lnTo>
                    <a:lnTo>
                      <a:pt x="87245"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23"/>
              <p:cNvSpPr/>
              <p:nvPr/>
            </p:nvSpPr>
            <p:spPr>
              <a:xfrm>
                <a:off x="5321061" y="365398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23"/>
              <p:cNvSpPr/>
              <p:nvPr/>
            </p:nvSpPr>
            <p:spPr>
              <a:xfrm>
                <a:off x="4503735" y="339823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23"/>
              <p:cNvSpPr/>
              <p:nvPr/>
            </p:nvSpPr>
            <p:spPr>
              <a:xfrm>
                <a:off x="4629431" y="3467838"/>
                <a:ext cx="632610" cy="366093"/>
              </a:xfrm>
              <a:custGeom>
                <a:rect b="b" l="l" r="r" t="t"/>
                <a:pathLst>
                  <a:path extrusionOk="0" h="366093" w="63261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23"/>
              <p:cNvSpPr/>
              <p:nvPr/>
            </p:nvSpPr>
            <p:spPr>
              <a:xfrm>
                <a:off x="4630040" y="3489745"/>
                <a:ext cx="631431" cy="344185"/>
              </a:xfrm>
              <a:custGeom>
                <a:rect b="b" l="l" r="r" t="t"/>
                <a:pathLst>
                  <a:path extrusionOk="0" h="344185" w="631431">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23"/>
              <p:cNvSpPr/>
              <p:nvPr/>
            </p:nvSpPr>
            <p:spPr>
              <a:xfrm>
                <a:off x="4791985" y="3572160"/>
                <a:ext cx="294810" cy="185070"/>
              </a:xfrm>
              <a:custGeom>
                <a:rect b="b" l="l" r="r" t="t"/>
                <a:pathLst>
                  <a:path extrusionOk="0" h="185070" w="29481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23"/>
              <p:cNvSpPr/>
              <p:nvPr/>
            </p:nvSpPr>
            <p:spPr>
              <a:xfrm>
                <a:off x="4913728" y="3709701"/>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23"/>
              <p:cNvSpPr/>
              <p:nvPr/>
            </p:nvSpPr>
            <p:spPr>
              <a:xfrm>
                <a:off x="5040889" y="372056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23"/>
              <p:cNvSpPr/>
              <p:nvPr/>
            </p:nvSpPr>
            <p:spPr>
              <a:xfrm>
                <a:off x="5054955" y="3657409"/>
                <a:ext cx="31457" cy="17335"/>
              </a:xfrm>
              <a:custGeom>
                <a:rect b="b" l="l" r="r" t="t"/>
                <a:pathLst>
                  <a:path extrusionOk="0" h="17335" w="31457">
                    <a:moveTo>
                      <a:pt x="31458" y="17335"/>
                    </a:moveTo>
                    <a:lnTo>
                      <a:pt x="31458" y="0"/>
                    </a:lnTo>
                    <a:lnTo>
                      <a:pt x="0" y="11335"/>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23"/>
              <p:cNvSpPr/>
              <p:nvPr/>
            </p:nvSpPr>
            <p:spPr>
              <a:xfrm>
                <a:off x="4956115" y="3663791"/>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23"/>
              <p:cNvSpPr/>
              <p:nvPr/>
            </p:nvSpPr>
            <p:spPr>
              <a:xfrm>
                <a:off x="4859557" y="3608355"/>
                <a:ext cx="58448" cy="38957"/>
              </a:xfrm>
              <a:custGeom>
                <a:rect b="b" l="l" r="r" t="t"/>
                <a:pathLst>
                  <a:path extrusionOk="0" h="38957" w="58448">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23"/>
              <p:cNvSpPr/>
              <p:nvPr/>
            </p:nvSpPr>
            <p:spPr>
              <a:xfrm>
                <a:off x="4913728" y="357749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23"/>
              <p:cNvSpPr/>
              <p:nvPr/>
            </p:nvSpPr>
            <p:spPr>
              <a:xfrm>
                <a:off x="4791510" y="3572351"/>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23"/>
              <p:cNvSpPr/>
              <p:nvPr/>
            </p:nvSpPr>
            <p:spPr>
              <a:xfrm>
                <a:off x="4792460" y="3629977"/>
                <a:ext cx="29936" cy="30289"/>
              </a:xfrm>
              <a:custGeom>
                <a:rect b="b" l="l" r="r" t="t"/>
                <a:pathLst>
                  <a:path extrusionOk="0" h="30289" w="29936">
                    <a:moveTo>
                      <a:pt x="0" y="1809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23"/>
              <p:cNvSpPr/>
              <p:nvPr/>
            </p:nvSpPr>
            <p:spPr>
              <a:xfrm>
                <a:off x="4791985" y="3555587"/>
                <a:ext cx="294804" cy="184499"/>
              </a:xfrm>
              <a:custGeom>
                <a:rect b="b" l="l" r="r" t="t"/>
                <a:pathLst>
                  <a:path extrusionOk="0" h="184499" w="294804">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03" name="Google Shape;1203;p23"/>
            <p:cNvSpPr/>
            <p:nvPr/>
          </p:nvSpPr>
          <p:spPr>
            <a:xfrm>
              <a:off x="3754828" y="439689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23"/>
            <p:cNvSpPr/>
            <p:nvPr/>
          </p:nvSpPr>
          <p:spPr>
            <a:xfrm>
              <a:off x="4924079" y="375300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23"/>
            <p:cNvSpPr/>
            <p:nvPr/>
          </p:nvSpPr>
          <p:spPr>
            <a:xfrm>
              <a:off x="3741903" y="3161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23"/>
            <p:cNvSpPr/>
            <p:nvPr/>
          </p:nvSpPr>
          <p:spPr>
            <a:xfrm>
              <a:off x="2152775" y="4481289"/>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23"/>
            <p:cNvSpPr/>
            <p:nvPr/>
          </p:nvSpPr>
          <p:spPr>
            <a:xfrm>
              <a:off x="5481476" y="45566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08" name="Google Shape;1208;p23"/>
            <p:cNvGrpSpPr/>
            <p:nvPr/>
          </p:nvGrpSpPr>
          <p:grpSpPr>
            <a:xfrm>
              <a:off x="3781914" y="3000342"/>
              <a:ext cx="883852" cy="621125"/>
              <a:chOff x="5591539" y="3742467"/>
              <a:chExt cx="883852" cy="621125"/>
            </a:xfrm>
          </p:grpSpPr>
          <p:sp>
            <p:nvSpPr>
              <p:cNvPr id="1209" name="Google Shape;1209;p23"/>
              <p:cNvSpPr/>
              <p:nvPr/>
            </p:nvSpPr>
            <p:spPr>
              <a:xfrm>
                <a:off x="5591539" y="385210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23"/>
              <p:cNvSpPr/>
              <p:nvPr/>
            </p:nvSpPr>
            <p:spPr>
              <a:xfrm>
                <a:off x="5591633" y="39951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23"/>
              <p:cNvSpPr/>
              <p:nvPr/>
            </p:nvSpPr>
            <p:spPr>
              <a:xfrm>
                <a:off x="6408864" y="399821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23"/>
              <p:cNvSpPr/>
              <p:nvPr/>
            </p:nvSpPr>
            <p:spPr>
              <a:xfrm>
                <a:off x="5591539" y="374246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23"/>
              <p:cNvSpPr/>
              <p:nvPr/>
            </p:nvSpPr>
            <p:spPr>
              <a:xfrm>
                <a:off x="5717159" y="3812071"/>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23"/>
              <p:cNvSpPr/>
              <p:nvPr/>
            </p:nvSpPr>
            <p:spPr>
              <a:xfrm>
                <a:off x="5717749" y="3833979"/>
                <a:ext cx="631526" cy="344209"/>
              </a:xfrm>
              <a:custGeom>
                <a:rect b="b" l="l" r="r" t="t"/>
                <a:pathLst>
                  <a:path extrusionOk="0" h="344209" w="631526">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23"/>
              <p:cNvSpPr/>
              <p:nvPr/>
            </p:nvSpPr>
            <p:spPr>
              <a:xfrm>
                <a:off x="5879313" y="3916870"/>
                <a:ext cx="294875" cy="185070"/>
              </a:xfrm>
              <a:custGeom>
                <a:rect b="b" l="l" r="r" t="t"/>
                <a:pathLst>
                  <a:path extrusionOk="0" h="185070" w="294875">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23"/>
              <p:cNvSpPr/>
              <p:nvPr/>
            </p:nvSpPr>
            <p:spPr>
              <a:xfrm>
                <a:off x="6001532" y="4053935"/>
                <a:ext cx="19007" cy="25527"/>
              </a:xfrm>
              <a:custGeom>
                <a:rect b="b" l="l" r="r" t="t"/>
                <a:pathLst>
                  <a:path extrusionOk="0" h="25527" w="19007">
                    <a:moveTo>
                      <a:pt x="0" y="17241"/>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23"/>
              <p:cNvSpPr/>
              <p:nvPr/>
            </p:nvSpPr>
            <p:spPr>
              <a:xfrm>
                <a:off x="6128693" y="4064889"/>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23"/>
              <p:cNvSpPr/>
              <p:nvPr/>
            </p:nvSpPr>
            <p:spPr>
              <a:xfrm>
                <a:off x="6142758" y="400164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23"/>
              <p:cNvSpPr/>
              <p:nvPr/>
            </p:nvSpPr>
            <p:spPr>
              <a:xfrm>
                <a:off x="6043729" y="4008024"/>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23"/>
              <p:cNvSpPr/>
              <p:nvPr/>
            </p:nvSpPr>
            <p:spPr>
              <a:xfrm>
                <a:off x="5947360" y="3952875"/>
                <a:ext cx="58923" cy="38957"/>
              </a:xfrm>
              <a:custGeom>
                <a:rect b="b" l="l" r="r" t="t"/>
                <a:pathLst>
                  <a:path extrusionOk="0" h="38957" w="58923">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23"/>
              <p:cNvSpPr/>
              <p:nvPr/>
            </p:nvSpPr>
            <p:spPr>
              <a:xfrm>
                <a:off x="6001532" y="3921728"/>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23"/>
              <p:cNvSpPr/>
              <p:nvPr/>
            </p:nvSpPr>
            <p:spPr>
              <a:xfrm>
                <a:off x="5879313" y="391668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23"/>
              <p:cNvSpPr/>
              <p:nvPr/>
            </p:nvSpPr>
            <p:spPr>
              <a:xfrm>
                <a:off x="5880264" y="3974210"/>
                <a:ext cx="30412" cy="30289"/>
              </a:xfrm>
              <a:custGeom>
                <a:rect b="b" l="l" r="r" t="t"/>
                <a:pathLst>
                  <a:path extrusionOk="0" h="30289" w="30412">
                    <a:moveTo>
                      <a:pt x="0" y="17907"/>
                    </a:moveTo>
                    <a:lnTo>
                      <a:pt x="0" y="0"/>
                    </a:lnTo>
                    <a:lnTo>
                      <a:pt x="30412" y="0"/>
                    </a:lnTo>
                    <a:lnTo>
                      <a:pt x="23094"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23"/>
              <p:cNvSpPr/>
              <p:nvPr/>
            </p:nvSpPr>
            <p:spPr>
              <a:xfrm>
                <a:off x="5879313" y="3898868"/>
                <a:ext cx="294881" cy="185547"/>
              </a:xfrm>
              <a:custGeom>
                <a:rect b="b" l="l" r="r" t="t"/>
                <a:pathLst>
                  <a:path extrusionOk="0" h="185547" w="294881">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25" name="Google Shape;1225;p23"/>
            <p:cNvGrpSpPr/>
            <p:nvPr/>
          </p:nvGrpSpPr>
          <p:grpSpPr>
            <a:xfrm>
              <a:off x="3781914" y="2856896"/>
              <a:ext cx="883852" cy="621029"/>
              <a:chOff x="5591539" y="3599021"/>
              <a:chExt cx="883852" cy="621029"/>
            </a:xfrm>
          </p:grpSpPr>
          <p:sp>
            <p:nvSpPr>
              <p:cNvPr id="1226" name="Google Shape;1226;p23"/>
              <p:cNvSpPr/>
              <p:nvPr/>
            </p:nvSpPr>
            <p:spPr>
              <a:xfrm>
                <a:off x="5591539" y="370855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23"/>
              <p:cNvSpPr/>
              <p:nvPr/>
            </p:nvSpPr>
            <p:spPr>
              <a:xfrm>
                <a:off x="5591633" y="3851719"/>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23"/>
              <p:cNvSpPr/>
              <p:nvPr/>
            </p:nvSpPr>
            <p:spPr>
              <a:xfrm>
                <a:off x="6408864" y="3854767"/>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23"/>
              <p:cNvSpPr/>
              <p:nvPr/>
            </p:nvSpPr>
            <p:spPr>
              <a:xfrm>
                <a:off x="5591539" y="359902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23"/>
              <p:cNvSpPr/>
              <p:nvPr/>
            </p:nvSpPr>
            <p:spPr>
              <a:xfrm>
                <a:off x="5717159" y="3668625"/>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23"/>
              <p:cNvSpPr/>
              <p:nvPr/>
            </p:nvSpPr>
            <p:spPr>
              <a:xfrm>
                <a:off x="5717749" y="3690532"/>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23"/>
              <p:cNvSpPr/>
              <p:nvPr/>
            </p:nvSpPr>
            <p:spPr>
              <a:xfrm>
                <a:off x="5879313" y="3772757"/>
                <a:ext cx="294875" cy="185547"/>
              </a:xfrm>
              <a:custGeom>
                <a:rect b="b" l="l" r="r" t="t"/>
                <a:pathLst>
                  <a:path extrusionOk="0" h="185547" w="294875">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23"/>
              <p:cNvSpPr/>
              <p:nvPr/>
            </p:nvSpPr>
            <p:spPr>
              <a:xfrm>
                <a:off x="6001532" y="3910488"/>
                <a:ext cx="19007" cy="25527"/>
              </a:xfrm>
              <a:custGeom>
                <a:rect b="b" l="l" r="r" t="t"/>
                <a:pathLst>
                  <a:path extrusionOk="0" h="25527" w="19007">
                    <a:moveTo>
                      <a:pt x="0" y="17240"/>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23"/>
              <p:cNvSpPr/>
              <p:nvPr/>
            </p:nvSpPr>
            <p:spPr>
              <a:xfrm>
                <a:off x="6128693" y="3921442"/>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23"/>
              <p:cNvSpPr/>
              <p:nvPr/>
            </p:nvSpPr>
            <p:spPr>
              <a:xfrm>
                <a:off x="6142758" y="3858196"/>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23"/>
              <p:cNvSpPr/>
              <p:nvPr/>
            </p:nvSpPr>
            <p:spPr>
              <a:xfrm>
                <a:off x="6043729" y="3865054"/>
                <a:ext cx="47328" cy="33147"/>
              </a:xfrm>
              <a:custGeom>
                <a:rect b="b" l="l" r="r" t="t"/>
                <a:pathLst>
                  <a:path extrusionOk="0" h="33147" w="47328">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23"/>
              <p:cNvSpPr/>
              <p:nvPr/>
            </p:nvSpPr>
            <p:spPr>
              <a:xfrm>
                <a:off x="5947360" y="3809142"/>
                <a:ext cx="58828" cy="38957"/>
              </a:xfrm>
              <a:custGeom>
                <a:rect b="b" l="l" r="r" t="t"/>
                <a:pathLst>
                  <a:path extrusionOk="0" h="38957" w="58828">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23"/>
              <p:cNvSpPr/>
              <p:nvPr/>
            </p:nvSpPr>
            <p:spPr>
              <a:xfrm>
                <a:off x="6001532" y="3778281"/>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23"/>
              <p:cNvSpPr/>
              <p:nvPr/>
            </p:nvSpPr>
            <p:spPr>
              <a:xfrm>
                <a:off x="5879313" y="3773233"/>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23"/>
              <p:cNvSpPr/>
              <p:nvPr/>
            </p:nvSpPr>
            <p:spPr>
              <a:xfrm>
                <a:off x="5880264" y="3830764"/>
                <a:ext cx="30412" cy="30289"/>
              </a:xfrm>
              <a:custGeom>
                <a:rect b="b" l="l" r="r" t="t"/>
                <a:pathLst>
                  <a:path extrusionOk="0" h="30289" w="30412">
                    <a:moveTo>
                      <a:pt x="0" y="17907"/>
                    </a:moveTo>
                    <a:lnTo>
                      <a:pt x="0" y="0"/>
                    </a:lnTo>
                    <a:lnTo>
                      <a:pt x="30412" y="0"/>
                    </a:lnTo>
                    <a:lnTo>
                      <a:pt x="23094"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23"/>
              <p:cNvSpPr/>
              <p:nvPr/>
            </p:nvSpPr>
            <p:spPr>
              <a:xfrm>
                <a:off x="5879313" y="3755421"/>
                <a:ext cx="294881" cy="185547"/>
              </a:xfrm>
              <a:custGeom>
                <a:rect b="b" l="l" r="r" t="t"/>
                <a:pathLst>
                  <a:path extrusionOk="0" h="185547" w="294881">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42" name="Google Shape;1242;p23"/>
            <p:cNvGrpSpPr/>
            <p:nvPr/>
          </p:nvGrpSpPr>
          <p:grpSpPr>
            <a:xfrm>
              <a:off x="3810520" y="2694304"/>
              <a:ext cx="883852" cy="621125"/>
              <a:chOff x="5620145" y="3436429"/>
              <a:chExt cx="883852" cy="621125"/>
            </a:xfrm>
          </p:grpSpPr>
          <p:sp>
            <p:nvSpPr>
              <p:cNvPr id="1243" name="Google Shape;1243;p23"/>
              <p:cNvSpPr/>
              <p:nvPr/>
            </p:nvSpPr>
            <p:spPr>
              <a:xfrm>
                <a:off x="5620145" y="354606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23"/>
              <p:cNvSpPr/>
              <p:nvPr/>
            </p:nvSpPr>
            <p:spPr>
              <a:xfrm>
                <a:off x="5620240" y="3689127"/>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23"/>
              <p:cNvSpPr/>
              <p:nvPr/>
            </p:nvSpPr>
            <p:spPr>
              <a:xfrm>
                <a:off x="6437470" y="3692175"/>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23"/>
              <p:cNvSpPr/>
              <p:nvPr/>
            </p:nvSpPr>
            <p:spPr>
              <a:xfrm>
                <a:off x="5620145" y="343642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23"/>
              <p:cNvSpPr/>
              <p:nvPr/>
            </p:nvSpPr>
            <p:spPr>
              <a:xfrm>
                <a:off x="5745842" y="3506057"/>
                <a:ext cx="632610" cy="366093"/>
              </a:xfrm>
              <a:custGeom>
                <a:rect b="b" l="l" r="r" t="t"/>
                <a:pathLst>
                  <a:path extrusionOk="0" h="366093" w="63261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23"/>
              <p:cNvSpPr/>
              <p:nvPr/>
            </p:nvSpPr>
            <p:spPr>
              <a:xfrm>
                <a:off x="5746450" y="3527964"/>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23"/>
              <p:cNvSpPr/>
              <p:nvPr/>
            </p:nvSpPr>
            <p:spPr>
              <a:xfrm>
                <a:off x="5908110" y="3610832"/>
                <a:ext cx="294341" cy="184880"/>
              </a:xfrm>
              <a:custGeom>
                <a:rect b="b" l="l" r="r" t="t"/>
                <a:pathLst>
                  <a:path extrusionOk="0" h="184880" w="294341">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23"/>
              <p:cNvSpPr/>
              <p:nvPr/>
            </p:nvSpPr>
            <p:spPr>
              <a:xfrm>
                <a:off x="6030138" y="3747992"/>
                <a:ext cx="19007" cy="25431"/>
              </a:xfrm>
              <a:custGeom>
                <a:rect b="b" l="l" r="r" t="t"/>
                <a:pathLst>
                  <a:path extrusionOk="0" h="25431" w="19007">
                    <a:moveTo>
                      <a:pt x="0" y="17145"/>
                    </a:moveTo>
                    <a:cubicBezTo>
                      <a:pt x="475"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23"/>
              <p:cNvSpPr/>
              <p:nvPr/>
            </p:nvSpPr>
            <p:spPr>
              <a:xfrm>
                <a:off x="6157299" y="3758850"/>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23"/>
              <p:cNvSpPr/>
              <p:nvPr/>
            </p:nvSpPr>
            <p:spPr>
              <a:xfrm>
                <a:off x="6171364" y="3695604"/>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23"/>
              <p:cNvSpPr/>
              <p:nvPr/>
            </p:nvSpPr>
            <p:spPr>
              <a:xfrm>
                <a:off x="6072240" y="3701986"/>
                <a:ext cx="47423" cy="33147"/>
              </a:xfrm>
              <a:custGeom>
                <a:rect b="b" l="l" r="r" t="t"/>
                <a:pathLst>
                  <a:path extrusionOk="0" h="33147" w="47423">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23"/>
              <p:cNvSpPr/>
              <p:nvPr/>
            </p:nvSpPr>
            <p:spPr>
              <a:xfrm>
                <a:off x="5975967" y="3647217"/>
                <a:ext cx="58828" cy="38957"/>
              </a:xfrm>
              <a:custGeom>
                <a:rect b="b" l="l" r="r" t="t"/>
                <a:pathLst>
                  <a:path extrusionOk="0" h="38957" w="58828">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23"/>
              <p:cNvSpPr/>
              <p:nvPr/>
            </p:nvSpPr>
            <p:spPr>
              <a:xfrm>
                <a:off x="6030138" y="3615690"/>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23"/>
              <p:cNvSpPr/>
              <p:nvPr/>
            </p:nvSpPr>
            <p:spPr>
              <a:xfrm>
                <a:off x="5907920" y="3610641"/>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23"/>
              <p:cNvSpPr/>
              <p:nvPr/>
            </p:nvSpPr>
            <p:spPr>
              <a:xfrm>
                <a:off x="5908870" y="3668267"/>
                <a:ext cx="30317" cy="30289"/>
              </a:xfrm>
              <a:custGeom>
                <a:rect b="b" l="l" r="r" t="t"/>
                <a:pathLst>
                  <a:path extrusionOk="0" h="30289" w="30317">
                    <a:moveTo>
                      <a:pt x="0" y="17907"/>
                    </a:moveTo>
                    <a:lnTo>
                      <a:pt x="0" y="0"/>
                    </a:lnTo>
                    <a:lnTo>
                      <a:pt x="30317" y="0"/>
                    </a:lnTo>
                    <a:lnTo>
                      <a:pt x="22999"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23"/>
              <p:cNvSpPr/>
              <p:nvPr/>
            </p:nvSpPr>
            <p:spPr>
              <a:xfrm>
                <a:off x="5907539" y="3592925"/>
                <a:ext cx="294911" cy="185451"/>
              </a:xfrm>
              <a:custGeom>
                <a:rect b="b" l="l" r="r" t="t"/>
                <a:pathLst>
                  <a:path extrusionOk="0" h="185451" w="294911">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59" name="Google Shape;1259;p23"/>
            <p:cNvGrpSpPr/>
            <p:nvPr/>
          </p:nvGrpSpPr>
          <p:grpSpPr>
            <a:xfrm>
              <a:off x="3800921" y="2531712"/>
              <a:ext cx="883852" cy="621125"/>
              <a:chOff x="5610546" y="3273837"/>
              <a:chExt cx="883852" cy="621125"/>
            </a:xfrm>
          </p:grpSpPr>
          <p:sp>
            <p:nvSpPr>
              <p:cNvPr id="1260" name="Google Shape;1260;p23"/>
              <p:cNvSpPr/>
              <p:nvPr/>
            </p:nvSpPr>
            <p:spPr>
              <a:xfrm>
                <a:off x="5610546" y="338347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23"/>
              <p:cNvSpPr/>
              <p:nvPr/>
            </p:nvSpPr>
            <p:spPr>
              <a:xfrm>
                <a:off x="5610736" y="3526535"/>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23"/>
              <p:cNvSpPr/>
              <p:nvPr/>
            </p:nvSpPr>
            <p:spPr>
              <a:xfrm>
                <a:off x="6427967" y="3529583"/>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23"/>
              <p:cNvSpPr/>
              <p:nvPr/>
            </p:nvSpPr>
            <p:spPr>
              <a:xfrm>
                <a:off x="5610546" y="327383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23"/>
              <p:cNvSpPr/>
              <p:nvPr/>
            </p:nvSpPr>
            <p:spPr>
              <a:xfrm>
                <a:off x="5736262" y="3343465"/>
                <a:ext cx="632609" cy="366093"/>
              </a:xfrm>
              <a:custGeom>
                <a:rect b="b" l="l" r="r" t="t"/>
                <a:pathLst>
                  <a:path extrusionOk="0" h="366093" w="632609">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5" name="Google Shape;1265;p23"/>
              <p:cNvSpPr/>
              <p:nvPr/>
            </p:nvSpPr>
            <p:spPr>
              <a:xfrm>
                <a:off x="5736851" y="3365444"/>
                <a:ext cx="631431" cy="344114"/>
              </a:xfrm>
              <a:custGeom>
                <a:rect b="b" l="l" r="r" t="t"/>
                <a:pathLst>
                  <a:path extrusionOk="0" h="344114" w="631431">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23"/>
              <p:cNvSpPr/>
              <p:nvPr/>
            </p:nvSpPr>
            <p:spPr>
              <a:xfrm>
                <a:off x="5898416" y="3447859"/>
                <a:ext cx="294651" cy="185451"/>
              </a:xfrm>
              <a:custGeom>
                <a:rect b="b" l="l" r="r" t="t"/>
                <a:pathLst>
                  <a:path extrusionOk="0" h="185451" w="294651">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23"/>
              <p:cNvSpPr/>
              <p:nvPr/>
            </p:nvSpPr>
            <p:spPr>
              <a:xfrm>
                <a:off x="6020539" y="3585400"/>
                <a:ext cx="19482" cy="25526"/>
              </a:xfrm>
              <a:custGeom>
                <a:rect b="b" l="l" r="r" t="t"/>
                <a:pathLst>
                  <a:path extrusionOk="0" h="25526" w="19482">
                    <a:moveTo>
                      <a:pt x="0" y="17145"/>
                    </a:moveTo>
                    <a:cubicBezTo>
                      <a:pt x="285" y="11430"/>
                      <a:pt x="285" y="5715"/>
                      <a:pt x="0" y="0"/>
                    </a:cubicBezTo>
                    <a:lnTo>
                      <a:pt x="19483" y="12478"/>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23"/>
              <p:cNvSpPr/>
              <p:nvPr/>
            </p:nvSpPr>
            <p:spPr>
              <a:xfrm>
                <a:off x="6147700" y="359625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23"/>
              <p:cNvSpPr/>
              <p:nvPr/>
            </p:nvSpPr>
            <p:spPr>
              <a:xfrm>
                <a:off x="6161861" y="3533013"/>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23"/>
              <p:cNvSpPr/>
              <p:nvPr/>
            </p:nvSpPr>
            <p:spPr>
              <a:xfrm>
                <a:off x="6062736" y="3539394"/>
                <a:ext cx="47328" cy="33147"/>
              </a:xfrm>
              <a:custGeom>
                <a:rect b="b" l="l" r="r" t="t"/>
                <a:pathLst>
                  <a:path extrusionOk="0" h="33147"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23"/>
              <p:cNvSpPr/>
              <p:nvPr/>
            </p:nvSpPr>
            <p:spPr>
              <a:xfrm>
                <a:off x="5966368" y="3484530"/>
                <a:ext cx="58543" cy="38957"/>
              </a:xfrm>
              <a:custGeom>
                <a:rect b="b" l="l" r="r" t="t"/>
                <a:pathLst>
                  <a:path extrusionOk="0" h="38957" w="58543">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23"/>
              <p:cNvSpPr/>
              <p:nvPr/>
            </p:nvSpPr>
            <p:spPr>
              <a:xfrm>
                <a:off x="6020539" y="3453098"/>
                <a:ext cx="27370" cy="24574"/>
              </a:xfrm>
              <a:custGeom>
                <a:rect b="b" l="l" r="r" t="t"/>
                <a:pathLst>
                  <a:path extrusionOk="0" h="24574" w="2737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23"/>
              <p:cNvSpPr/>
              <p:nvPr/>
            </p:nvSpPr>
            <p:spPr>
              <a:xfrm>
                <a:off x="5898416" y="344805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23"/>
              <p:cNvSpPr/>
              <p:nvPr/>
            </p:nvSpPr>
            <p:spPr>
              <a:xfrm>
                <a:off x="5899366" y="3505676"/>
                <a:ext cx="30317" cy="30194"/>
              </a:xfrm>
              <a:custGeom>
                <a:rect b="b" l="l" r="r" t="t"/>
                <a:pathLst>
                  <a:path extrusionOk="0" h="30194" w="30317">
                    <a:moveTo>
                      <a:pt x="0" y="17812"/>
                    </a:moveTo>
                    <a:lnTo>
                      <a:pt x="0" y="0"/>
                    </a:lnTo>
                    <a:lnTo>
                      <a:pt x="30317" y="0"/>
                    </a:lnTo>
                    <a:lnTo>
                      <a:pt x="22999" y="15907"/>
                    </a:lnTo>
                    <a:lnTo>
                      <a:pt x="997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23"/>
              <p:cNvSpPr/>
              <p:nvPr/>
            </p:nvSpPr>
            <p:spPr>
              <a:xfrm>
                <a:off x="5898416" y="3431095"/>
                <a:ext cx="294657" cy="185070"/>
              </a:xfrm>
              <a:custGeom>
                <a:rect b="b" l="l" r="r" t="t"/>
                <a:pathLst>
                  <a:path extrusionOk="0" h="185070" w="294657">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76" name="Google Shape;1276;p23"/>
            <p:cNvGrpSpPr/>
            <p:nvPr/>
          </p:nvGrpSpPr>
          <p:grpSpPr>
            <a:xfrm>
              <a:off x="3829623" y="2378741"/>
              <a:ext cx="883852" cy="621029"/>
              <a:chOff x="5639248" y="3120866"/>
              <a:chExt cx="883852" cy="621029"/>
            </a:xfrm>
          </p:grpSpPr>
          <p:sp>
            <p:nvSpPr>
              <p:cNvPr id="1277" name="Google Shape;1277;p23"/>
              <p:cNvSpPr/>
              <p:nvPr/>
            </p:nvSpPr>
            <p:spPr>
              <a:xfrm>
                <a:off x="5639248" y="323040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23"/>
              <p:cNvSpPr/>
              <p:nvPr/>
            </p:nvSpPr>
            <p:spPr>
              <a:xfrm>
                <a:off x="5639343" y="3373564"/>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23"/>
              <p:cNvSpPr/>
              <p:nvPr/>
            </p:nvSpPr>
            <p:spPr>
              <a:xfrm>
                <a:off x="6456573" y="3376612"/>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23"/>
              <p:cNvSpPr/>
              <p:nvPr/>
            </p:nvSpPr>
            <p:spPr>
              <a:xfrm>
                <a:off x="5639248" y="31208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1" name="Google Shape;1281;p23"/>
              <p:cNvSpPr/>
              <p:nvPr/>
            </p:nvSpPr>
            <p:spPr>
              <a:xfrm>
                <a:off x="5764868" y="3190470"/>
                <a:ext cx="632686" cy="366117"/>
              </a:xfrm>
              <a:custGeom>
                <a:rect b="b" l="l" r="r" t="t"/>
                <a:pathLst>
                  <a:path extrusionOk="0" h="366117" w="632686">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23"/>
              <p:cNvSpPr/>
              <p:nvPr/>
            </p:nvSpPr>
            <p:spPr>
              <a:xfrm>
                <a:off x="5765458" y="3212377"/>
                <a:ext cx="631526" cy="344209"/>
              </a:xfrm>
              <a:custGeom>
                <a:rect b="b" l="l" r="r" t="t"/>
                <a:pathLst>
                  <a:path extrusionOk="0" h="344209" w="631526">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23"/>
              <p:cNvSpPr/>
              <p:nvPr/>
            </p:nvSpPr>
            <p:spPr>
              <a:xfrm>
                <a:off x="5927022" y="3295364"/>
                <a:ext cx="294875" cy="184213"/>
              </a:xfrm>
              <a:custGeom>
                <a:rect b="b" l="l" r="r" t="t"/>
                <a:pathLst>
                  <a:path extrusionOk="0" h="184213" w="294875">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23"/>
              <p:cNvSpPr/>
              <p:nvPr/>
            </p:nvSpPr>
            <p:spPr>
              <a:xfrm>
                <a:off x="6049241" y="3432333"/>
                <a:ext cx="19007" cy="25526"/>
              </a:xfrm>
              <a:custGeom>
                <a:rect b="b" l="l" r="r" t="t"/>
                <a:pathLst>
                  <a:path extrusionOk="0" h="25526" w="19007">
                    <a:moveTo>
                      <a:pt x="0" y="17240"/>
                    </a:moveTo>
                    <a:cubicBezTo>
                      <a:pt x="0" y="15907"/>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23"/>
              <p:cNvSpPr/>
              <p:nvPr/>
            </p:nvSpPr>
            <p:spPr>
              <a:xfrm>
                <a:off x="6176402" y="3443287"/>
                <a:ext cx="42006" cy="19621"/>
              </a:xfrm>
              <a:custGeom>
                <a:rect b="b" l="l" r="r" t="t"/>
                <a:pathLst>
                  <a:path extrusionOk="0" h="19621" w="42006">
                    <a:moveTo>
                      <a:pt x="42007" y="17145"/>
                    </a:moveTo>
                    <a:lnTo>
                      <a:pt x="42007" y="0"/>
                    </a:lnTo>
                    <a:lnTo>
                      <a:pt x="0" y="3143"/>
                    </a:lnTo>
                    <a:lnTo>
                      <a:pt x="24140" y="19621"/>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23"/>
              <p:cNvSpPr/>
              <p:nvPr/>
            </p:nvSpPr>
            <p:spPr>
              <a:xfrm>
                <a:off x="6190467" y="3380041"/>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23"/>
              <p:cNvSpPr/>
              <p:nvPr/>
            </p:nvSpPr>
            <p:spPr>
              <a:xfrm>
                <a:off x="6091248" y="33864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23"/>
              <p:cNvSpPr/>
              <p:nvPr/>
            </p:nvSpPr>
            <p:spPr>
              <a:xfrm>
                <a:off x="5995069" y="3331273"/>
                <a:ext cx="58923" cy="38862"/>
              </a:xfrm>
              <a:custGeom>
                <a:rect b="b" l="l" r="r" t="t"/>
                <a:pathLst>
                  <a:path extrusionOk="0" h="38862" w="58923">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23"/>
              <p:cNvSpPr/>
              <p:nvPr/>
            </p:nvSpPr>
            <p:spPr>
              <a:xfrm>
                <a:off x="6049241" y="330012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23"/>
              <p:cNvSpPr/>
              <p:nvPr/>
            </p:nvSpPr>
            <p:spPr>
              <a:xfrm>
                <a:off x="5927022" y="3295078"/>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23"/>
              <p:cNvSpPr/>
              <p:nvPr/>
            </p:nvSpPr>
            <p:spPr>
              <a:xfrm>
                <a:off x="5927973" y="3352800"/>
                <a:ext cx="30221" cy="30289"/>
              </a:xfrm>
              <a:custGeom>
                <a:rect b="b" l="l" r="r" t="t"/>
                <a:pathLst>
                  <a:path extrusionOk="0" h="30289" w="30221">
                    <a:moveTo>
                      <a:pt x="0" y="17717"/>
                    </a:moveTo>
                    <a:lnTo>
                      <a:pt x="0" y="0"/>
                    </a:lnTo>
                    <a:lnTo>
                      <a:pt x="30222" y="0"/>
                    </a:lnTo>
                    <a:lnTo>
                      <a:pt x="22904"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23"/>
              <p:cNvSpPr/>
              <p:nvPr/>
            </p:nvSpPr>
            <p:spPr>
              <a:xfrm>
                <a:off x="5927022" y="3277266"/>
                <a:ext cx="294877" cy="185546"/>
              </a:xfrm>
              <a:custGeom>
                <a:rect b="b" l="l" r="r" t="t"/>
                <a:pathLst>
                  <a:path extrusionOk="0" h="185546" w="294877">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93" name="Google Shape;1293;p23"/>
            <p:cNvGrpSpPr/>
            <p:nvPr/>
          </p:nvGrpSpPr>
          <p:grpSpPr>
            <a:xfrm>
              <a:off x="3810520" y="2225674"/>
              <a:ext cx="883852" cy="621125"/>
              <a:chOff x="5620145" y="2967799"/>
              <a:chExt cx="883852" cy="621125"/>
            </a:xfrm>
          </p:grpSpPr>
          <p:sp>
            <p:nvSpPr>
              <p:cNvPr id="1294" name="Google Shape;1294;p23"/>
              <p:cNvSpPr/>
              <p:nvPr/>
            </p:nvSpPr>
            <p:spPr>
              <a:xfrm>
                <a:off x="5620145" y="30774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5" name="Google Shape;1295;p23"/>
              <p:cNvSpPr/>
              <p:nvPr/>
            </p:nvSpPr>
            <p:spPr>
              <a:xfrm>
                <a:off x="5620240" y="3220497"/>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6" name="Google Shape;1296;p23"/>
              <p:cNvSpPr/>
              <p:nvPr/>
            </p:nvSpPr>
            <p:spPr>
              <a:xfrm>
                <a:off x="6437470" y="3223545"/>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7" name="Google Shape;1297;p23"/>
              <p:cNvSpPr/>
              <p:nvPr/>
            </p:nvSpPr>
            <p:spPr>
              <a:xfrm>
                <a:off x="5620145" y="296779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8" name="Google Shape;1298;p23"/>
              <p:cNvSpPr/>
              <p:nvPr/>
            </p:nvSpPr>
            <p:spPr>
              <a:xfrm>
                <a:off x="5745842" y="3037498"/>
                <a:ext cx="632610" cy="366021"/>
              </a:xfrm>
              <a:custGeom>
                <a:rect b="b" l="l" r="r" t="t"/>
                <a:pathLst>
                  <a:path extrusionOk="0" h="366021" w="63261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23"/>
              <p:cNvSpPr/>
              <p:nvPr/>
            </p:nvSpPr>
            <p:spPr>
              <a:xfrm>
                <a:off x="5746450" y="3059406"/>
                <a:ext cx="631431" cy="344114"/>
              </a:xfrm>
              <a:custGeom>
                <a:rect b="b" l="l" r="r" t="t"/>
                <a:pathLst>
                  <a:path extrusionOk="0" h="344114" w="631431">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23"/>
              <p:cNvSpPr/>
              <p:nvPr/>
            </p:nvSpPr>
            <p:spPr>
              <a:xfrm>
                <a:off x="5907730" y="3141821"/>
                <a:ext cx="294899" cy="185451"/>
              </a:xfrm>
              <a:custGeom>
                <a:rect b="b" l="l" r="r" t="t"/>
                <a:pathLst>
                  <a:path extrusionOk="0" h="185451" w="294899">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23"/>
              <p:cNvSpPr/>
              <p:nvPr/>
            </p:nvSpPr>
            <p:spPr>
              <a:xfrm>
                <a:off x="6030138" y="3279362"/>
                <a:ext cx="19007" cy="25527"/>
              </a:xfrm>
              <a:custGeom>
                <a:rect b="b" l="l" r="r" t="t"/>
                <a:pathLst>
                  <a:path extrusionOk="0" h="25527"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23"/>
              <p:cNvSpPr/>
              <p:nvPr/>
            </p:nvSpPr>
            <p:spPr>
              <a:xfrm>
                <a:off x="6157299" y="329022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23"/>
              <p:cNvSpPr/>
              <p:nvPr/>
            </p:nvSpPr>
            <p:spPr>
              <a:xfrm>
                <a:off x="6171364" y="3226974"/>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23"/>
              <p:cNvSpPr/>
              <p:nvPr/>
            </p:nvSpPr>
            <p:spPr>
              <a:xfrm>
                <a:off x="6072240" y="3233356"/>
                <a:ext cx="47423" cy="33146"/>
              </a:xfrm>
              <a:custGeom>
                <a:rect b="b" l="l" r="r" t="t"/>
                <a:pathLst>
                  <a:path extrusionOk="0" h="33146" w="47423">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23"/>
              <p:cNvSpPr/>
              <p:nvPr/>
            </p:nvSpPr>
            <p:spPr>
              <a:xfrm>
                <a:off x="5975967" y="3178206"/>
                <a:ext cx="59018" cy="38957"/>
              </a:xfrm>
              <a:custGeom>
                <a:rect b="b" l="l" r="r" t="t"/>
                <a:pathLst>
                  <a:path extrusionOk="0" h="38957" w="59018">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23"/>
              <p:cNvSpPr/>
              <p:nvPr/>
            </p:nvSpPr>
            <p:spPr>
              <a:xfrm>
                <a:off x="6030138" y="3147155"/>
                <a:ext cx="27275" cy="24479"/>
              </a:xfrm>
              <a:custGeom>
                <a:rect b="b" l="l" r="r" t="t"/>
                <a:pathLst>
                  <a:path extrusionOk="0" h="24479" w="27275">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7" name="Google Shape;1307;p23"/>
              <p:cNvSpPr/>
              <p:nvPr/>
            </p:nvSpPr>
            <p:spPr>
              <a:xfrm>
                <a:off x="5907920" y="3142011"/>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8" name="Google Shape;1308;p23"/>
              <p:cNvSpPr/>
              <p:nvPr/>
            </p:nvSpPr>
            <p:spPr>
              <a:xfrm>
                <a:off x="5908870" y="3199637"/>
                <a:ext cx="30317" cy="30289"/>
              </a:xfrm>
              <a:custGeom>
                <a:rect b="b" l="l" r="r" t="t"/>
                <a:pathLst>
                  <a:path extrusionOk="0" h="30289" w="30317">
                    <a:moveTo>
                      <a:pt x="0" y="17812"/>
                    </a:moveTo>
                    <a:lnTo>
                      <a:pt x="0" y="0"/>
                    </a:lnTo>
                    <a:lnTo>
                      <a:pt x="30317" y="0"/>
                    </a:lnTo>
                    <a:lnTo>
                      <a:pt x="22999"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9" name="Google Shape;1309;p23"/>
              <p:cNvSpPr/>
              <p:nvPr/>
            </p:nvSpPr>
            <p:spPr>
              <a:xfrm>
                <a:off x="5908110" y="3125057"/>
                <a:ext cx="294341" cy="184880"/>
              </a:xfrm>
              <a:custGeom>
                <a:rect b="b" l="l" r="r" t="t"/>
                <a:pathLst>
                  <a:path extrusionOk="0" h="184880" w="294341">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10" name="Google Shape;1310;p23"/>
            <p:cNvGrpSpPr/>
            <p:nvPr/>
          </p:nvGrpSpPr>
          <p:grpSpPr>
            <a:xfrm>
              <a:off x="3839126" y="2072703"/>
              <a:ext cx="883852" cy="621124"/>
              <a:chOff x="5648751" y="2814828"/>
              <a:chExt cx="883852" cy="621124"/>
            </a:xfrm>
          </p:grpSpPr>
          <p:sp>
            <p:nvSpPr>
              <p:cNvPr id="1311" name="Google Shape;1311;p23"/>
              <p:cNvSpPr/>
              <p:nvPr/>
            </p:nvSpPr>
            <p:spPr>
              <a:xfrm>
                <a:off x="5648751" y="292446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2" name="Google Shape;1312;p23"/>
              <p:cNvSpPr/>
              <p:nvPr/>
            </p:nvSpPr>
            <p:spPr>
              <a:xfrm>
                <a:off x="5648941" y="306752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3" name="Google Shape;1313;p23"/>
              <p:cNvSpPr/>
              <p:nvPr/>
            </p:nvSpPr>
            <p:spPr>
              <a:xfrm>
                <a:off x="6466077" y="307057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4" name="Google Shape;1314;p23"/>
              <p:cNvSpPr/>
              <p:nvPr/>
            </p:nvSpPr>
            <p:spPr>
              <a:xfrm>
                <a:off x="5648751" y="281482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5" name="Google Shape;1315;p23"/>
              <p:cNvSpPr/>
              <p:nvPr/>
            </p:nvSpPr>
            <p:spPr>
              <a:xfrm>
                <a:off x="5774449" y="2884431"/>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6" name="Google Shape;1316;p23"/>
              <p:cNvSpPr/>
              <p:nvPr/>
            </p:nvSpPr>
            <p:spPr>
              <a:xfrm>
                <a:off x="5775057" y="2906363"/>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7" name="Google Shape;1317;p23"/>
              <p:cNvSpPr/>
              <p:nvPr/>
            </p:nvSpPr>
            <p:spPr>
              <a:xfrm>
                <a:off x="5936526" y="2988278"/>
                <a:ext cx="294942" cy="185832"/>
              </a:xfrm>
              <a:custGeom>
                <a:rect b="b" l="l" r="r" t="t"/>
                <a:pathLst>
                  <a:path extrusionOk="0" h="185832" w="294942">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23"/>
              <p:cNvSpPr/>
              <p:nvPr/>
            </p:nvSpPr>
            <p:spPr>
              <a:xfrm>
                <a:off x="6058745" y="3126009"/>
                <a:ext cx="19007" cy="25526"/>
              </a:xfrm>
              <a:custGeom>
                <a:rect b="b" l="l" r="r" t="t"/>
                <a:pathLst>
                  <a:path extrusionOk="0" h="25526" w="19007">
                    <a:moveTo>
                      <a:pt x="0" y="17240"/>
                    </a:moveTo>
                    <a:cubicBezTo>
                      <a:pt x="0"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9" name="Google Shape;1319;p23"/>
              <p:cNvSpPr/>
              <p:nvPr/>
            </p:nvSpPr>
            <p:spPr>
              <a:xfrm>
                <a:off x="6185905" y="3137249"/>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0" name="Google Shape;1320;p23"/>
              <p:cNvSpPr/>
              <p:nvPr/>
            </p:nvSpPr>
            <p:spPr>
              <a:xfrm>
                <a:off x="6199971" y="307400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23"/>
              <p:cNvSpPr/>
              <p:nvPr/>
            </p:nvSpPr>
            <p:spPr>
              <a:xfrm>
                <a:off x="6100751" y="3080384"/>
                <a:ext cx="47423" cy="33147"/>
              </a:xfrm>
              <a:custGeom>
                <a:rect b="b" l="l" r="r" t="t"/>
                <a:pathLst>
                  <a:path extrusionOk="0" h="33147" w="47423">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2" name="Google Shape;1322;p23"/>
              <p:cNvSpPr/>
              <p:nvPr/>
            </p:nvSpPr>
            <p:spPr>
              <a:xfrm>
                <a:off x="6004573" y="3025235"/>
                <a:ext cx="58733" cy="38957"/>
              </a:xfrm>
              <a:custGeom>
                <a:rect b="b" l="l" r="r" t="t"/>
                <a:pathLst>
                  <a:path extrusionOk="0" h="38957" w="58733">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3" name="Google Shape;1323;p23"/>
              <p:cNvSpPr/>
              <p:nvPr/>
            </p:nvSpPr>
            <p:spPr>
              <a:xfrm>
                <a:off x="6058745" y="2994088"/>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4" name="Google Shape;1324;p23"/>
              <p:cNvSpPr/>
              <p:nvPr/>
            </p:nvSpPr>
            <p:spPr>
              <a:xfrm>
                <a:off x="5936526" y="2989040"/>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23"/>
              <p:cNvSpPr/>
              <p:nvPr/>
            </p:nvSpPr>
            <p:spPr>
              <a:xfrm>
                <a:off x="5937476" y="3046571"/>
                <a:ext cx="30221" cy="30289"/>
              </a:xfrm>
              <a:custGeom>
                <a:rect b="b" l="l" r="r" t="t"/>
                <a:pathLst>
                  <a:path extrusionOk="0" h="30289" w="30221">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6" name="Google Shape;1326;p23"/>
              <p:cNvSpPr/>
              <p:nvPr/>
            </p:nvSpPr>
            <p:spPr>
              <a:xfrm>
                <a:off x="5936526" y="2971514"/>
                <a:ext cx="294948" cy="185546"/>
              </a:xfrm>
              <a:custGeom>
                <a:rect b="b" l="l" r="r" t="t"/>
                <a:pathLst>
                  <a:path extrusionOk="0" h="185546" w="294948">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27" name="Google Shape;1327;p23"/>
            <p:cNvGrpSpPr/>
            <p:nvPr/>
          </p:nvGrpSpPr>
          <p:grpSpPr>
            <a:xfrm>
              <a:off x="3799020" y="4220685"/>
              <a:ext cx="883852" cy="621125"/>
              <a:chOff x="5608645" y="4962810"/>
              <a:chExt cx="883852" cy="621125"/>
            </a:xfrm>
          </p:grpSpPr>
          <p:sp>
            <p:nvSpPr>
              <p:cNvPr id="1328" name="Google Shape;1328;p23"/>
              <p:cNvSpPr/>
              <p:nvPr/>
            </p:nvSpPr>
            <p:spPr>
              <a:xfrm>
                <a:off x="5608645" y="507244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9" name="Google Shape;1329;p23"/>
              <p:cNvSpPr/>
              <p:nvPr/>
            </p:nvSpPr>
            <p:spPr>
              <a:xfrm>
                <a:off x="5608835" y="5215508"/>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23"/>
              <p:cNvSpPr/>
              <p:nvPr/>
            </p:nvSpPr>
            <p:spPr>
              <a:xfrm>
                <a:off x="6425971" y="5218557"/>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23"/>
              <p:cNvSpPr/>
              <p:nvPr/>
            </p:nvSpPr>
            <p:spPr>
              <a:xfrm>
                <a:off x="5608645" y="4962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23"/>
              <p:cNvSpPr/>
              <p:nvPr/>
            </p:nvSpPr>
            <p:spPr>
              <a:xfrm>
                <a:off x="5734818" y="5032438"/>
                <a:ext cx="632517" cy="366093"/>
              </a:xfrm>
              <a:custGeom>
                <a:rect b="b" l="l" r="r" t="t"/>
                <a:pathLst>
                  <a:path extrusionOk="0" h="366093" w="632517">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23"/>
              <p:cNvSpPr/>
              <p:nvPr/>
            </p:nvSpPr>
            <p:spPr>
              <a:xfrm>
                <a:off x="5735426" y="5054346"/>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4" name="Google Shape;1334;p23"/>
              <p:cNvSpPr/>
              <p:nvPr/>
            </p:nvSpPr>
            <p:spPr>
              <a:xfrm>
                <a:off x="5896325" y="5137308"/>
                <a:ext cx="295037" cy="184784"/>
              </a:xfrm>
              <a:custGeom>
                <a:rect b="b" l="l" r="r" t="t"/>
                <a:pathLst>
                  <a:path extrusionOk="0" h="184784" w="295037">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5" name="Google Shape;1335;p23"/>
              <p:cNvSpPr/>
              <p:nvPr/>
            </p:nvSpPr>
            <p:spPr>
              <a:xfrm>
                <a:off x="6018639" y="5274373"/>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23"/>
              <p:cNvSpPr/>
              <p:nvPr/>
            </p:nvSpPr>
            <p:spPr>
              <a:xfrm>
                <a:off x="6145799" y="528523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7" name="Google Shape;1337;p23"/>
              <p:cNvSpPr/>
              <p:nvPr/>
            </p:nvSpPr>
            <p:spPr>
              <a:xfrm>
                <a:off x="6159865" y="5221985"/>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8" name="Google Shape;1338;p23"/>
              <p:cNvSpPr/>
              <p:nvPr/>
            </p:nvSpPr>
            <p:spPr>
              <a:xfrm>
                <a:off x="6061026" y="5228653"/>
                <a:ext cx="47423" cy="33147"/>
              </a:xfrm>
              <a:custGeom>
                <a:rect b="b" l="l" r="r" t="t"/>
                <a:pathLst>
                  <a:path extrusionOk="0" h="33147"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23"/>
              <p:cNvSpPr/>
              <p:nvPr/>
            </p:nvSpPr>
            <p:spPr>
              <a:xfrm>
                <a:off x="5964467" y="5173217"/>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0" name="Google Shape;1340;p23"/>
              <p:cNvSpPr/>
              <p:nvPr/>
            </p:nvSpPr>
            <p:spPr>
              <a:xfrm>
                <a:off x="6018639" y="5142071"/>
                <a:ext cx="27275" cy="24479"/>
              </a:xfrm>
              <a:custGeom>
                <a:rect b="b" l="l" r="r" t="t"/>
                <a:pathLst>
                  <a:path extrusionOk="0" h="24479" w="27275">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23"/>
              <p:cNvSpPr/>
              <p:nvPr/>
            </p:nvSpPr>
            <p:spPr>
              <a:xfrm>
                <a:off x="5896420" y="5137023"/>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23"/>
              <p:cNvSpPr/>
              <p:nvPr/>
            </p:nvSpPr>
            <p:spPr>
              <a:xfrm>
                <a:off x="5897465" y="5194553"/>
                <a:ext cx="29841" cy="29908"/>
              </a:xfrm>
              <a:custGeom>
                <a:rect b="b" l="l" r="r" t="t"/>
                <a:pathLst>
                  <a:path extrusionOk="0" h="29908" w="29841">
                    <a:moveTo>
                      <a:pt x="0" y="17907"/>
                    </a:moveTo>
                    <a:lnTo>
                      <a:pt x="0" y="0"/>
                    </a:lnTo>
                    <a:lnTo>
                      <a:pt x="29842" y="0"/>
                    </a:lnTo>
                    <a:lnTo>
                      <a:pt x="22714" y="15621"/>
                    </a:lnTo>
                    <a:lnTo>
                      <a:pt x="9694" y="2990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23"/>
              <p:cNvSpPr/>
              <p:nvPr/>
            </p:nvSpPr>
            <p:spPr>
              <a:xfrm>
                <a:off x="5896325" y="5119687"/>
                <a:ext cx="295043" cy="185547"/>
              </a:xfrm>
              <a:custGeom>
                <a:rect b="b" l="l" r="r" t="t"/>
                <a:pathLst>
                  <a:path extrusionOk="0" h="185547" w="295043">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44" name="Google Shape;1344;p23"/>
            <p:cNvGrpSpPr/>
            <p:nvPr/>
          </p:nvGrpSpPr>
          <p:grpSpPr>
            <a:xfrm>
              <a:off x="3799020" y="4077239"/>
              <a:ext cx="883852" cy="621125"/>
              <a:chOff x="5608645" y="4819364"/>
              <a:chExt cx="883852" cy="621125"/>
            </a:xfrm>
          </p:grpSpPr>
          <p:sp>
            <p:nvSpPr>
              <p:cNvPr id="1345" name="Google Shape;1345;p23"/>
              <p:cNvSpPr/>
              <p:nvPr/>
            </p:nvSpPr>
            <p:spPr>
              <a:xfrm>
                <a:off x="5608645" y="492899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23"/>
              <p:cNvSpPr/>
              <p:nvPr/>
            </p:nvSpPr>
            <p:spPr>
              <a:xfrm>
                <a:off x="5608835" y="5072062"/>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23"/>
              <p:cNvSpPr/>
              <p:nvPr/>
            </p:nvSpPr>
            <p:spPr>
              <a:xfrm>
                <a:off x="6425971" y="507511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8" name="Google Shape;1348;p23"/>
              <p:cNvSpPr/>
              <p:nvPr/>
            </p:nvSpPr>
            <p:spPr>
              <a:xfrm>
                <a:off x="5608645" y="48193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9" name="Google Shape;1349;p23"/>
              <p:cNvSpPr/>
              <p:nvPr/>
            </p:nvSpPr>
            <p:spPr>
              <a:xfrm>
                <a:off x="5734818" y="4888968"/>
                <a:ext cx="632517" cy="366117"/>
              </a:xfrm>
              <a:custGeom>
                <a:rect b="b" l="l" r="r" t="t"/>
                <a:pathLst>
                  <a:path extrusionOk="0" h="366117" w="632517">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0" name="Google Shape;1350;p23"/>
              <p:cNvSpPr/>
              <p:nvPr/>
            </p:nvSpPr>
            <p:spPr>
              <a:xfrm>
                <a:off x="5735426" y="4910899"/>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23"/>
              <p:cNvSpPr/>
              <p:nvPr/>
            </p:nvSpPr>
            <p:spPr>
              <a:xfrm>
                <a:off x="5896325" y="4993385"/>
                <a:ext cx="295037" cy="185261"/>
              </a:xfrm>
              <a:custGeom>
                <a:rect b="b" l="l" r="r" t="t"/>
                <a:pathLst>
                  <a:path extrusionOk="0" h="185261" w="295037">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23"/>
              <p:cNvSpPr/>
              <p:nvPr/>
            </p:nvSpPr>
            <p:spPr>
              <a:xfrm>
                <a:off x="6018639" y="5130926"/>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23"/>
              <p:cNvSpPr/>
              <p:nvPr/>
            </p:nvSpPr>
            <p:spPr>
              <a:xfrm>
                <a:off x="6145799" y="514178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23"/>
              <p:cNvSpPr/>
              <p:nvPr/>
            </p:nvSpPr>
            <p:spPr>
              <a:xfrm>
                <a:off x="6159865" y="5078539"/>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5" name="Google Shape;1355;p23"/>
              <p:cNvSpPr/>
              <p:nvPr/>
            </p:nvSpPr>
            <p:spPr>
              <a:xfrm>
                <a:off x="6061026" y="5084921"/>
                <a:ext cx="47423" cy="33146"/>
              </a:xfrm>
              <a:custGeom>
                <a:rect b="b" l="l" r="r" t="t"/>
                <a:pathLst>
                  <a:path extrusionOk="0" h="33146"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23"/>
              <p:cNvSpPr/>
              <p:nvPr/>
            </p:nvSpPr>
            <p:spPr>
              <a:xfrm>
                <a:off x="5964467" y="5029771"/>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7" name="Google Shape;1357;p23"/>
              <p:cNvSpPr/>
              <p:nvPr/>
            </p:nvSpPr>
            <p:spPr>
              <a:xfrm>
                <a:off x="6018639" y="499862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8" name="Google Shape;1358;p23"/>
              <p:cNvSpPr/>
              <p:nvPr/>
            </p:nvSpPr>
            <p:spPr>
              <a:xfrm>
                <a:off x="5896420" y="4993576"/>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9" name="Google Shape;1359;p23"/>
              <p:cNvSpPr/>
              <p:nvPr/>
            </p:nvSpPr>
            <p:spPr>
              <a:xfrm>
                <a:off x="5897465" y="5051107"/>
                <a:ext cx="29841" cy="30480"/>
              </a:xfrm>
              <a:custGeom>
                <a:rect b="b" l="l" r="r" t="t"/>
                <a:pathLst>
                  <a:path extrusionOk="0" h="30480" w="29841">
                    <a:moveTo>
                      <a:pt x="0" y="17907"/>
                    </a:moveTo>
                    <a:lnTo>
                      <a:pt x="0" y="0"/>
                    </a:lnTo>
                    <a:lnTo>
                      <a:pt x="29842" y="0"/>
                    </a:lnTo>
                    <a:lnTo>
                      <a:pt x="22714" y="16193"/>
                    </a:lnTo>
                    <a:lnTo>
                      <a:pt x="9694"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23"/>
              <p:cNvSpPr/>
              <p:nvPr/>
            </p:nvSpPr>
            <p:spPr>
              <a:xfrm>
                <a:off x="5896325" y="4976145"/>
                <a:ext cx="295043" cy="185166"/>
              </a:xfrm>
              <a:custGeom>
                <a:rect b="b" l="l" r="r" t="t"/>
                <a:pathLst>
                  <a:path extrusionOk="0" h="185166" w="295043">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61" name="Google Shape;1361;p23"/>
            <p:cNvGrpSpPr/>
            <p:nvPr/>
          </p:nvGrpSpPr>
          <p:grpSpPr>
            <a:xfrm>
              <a:off x="3827627" y="3914647"/>
              <a:ext cx="883852" cy="621125"/>
              <a:chOff x="5637252" y="4656772"/>
              <a:chExt cx="883852" cy="621125"/>
            </a:xfrm>
          </p:grpSpPr>
          <p:sp>
            <p:nvSpPr>
              <p:cNvPr id="1362" name="Google Shape;1362;p23"/>
              <p:cNvSpPr/>
              <p:nvPr/>
            </p:nvSpPr>
            <p:spPr>
              <a:xfrm>
                <a:off x="5637252" y="476640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23"/>
              <p:cNvSpPr/>
              <p:nvPr/>
            </p:nvSpPr>
            <p:spPr>
              <a:xfrm>
                <a:off x="5637442" y="4909470"/>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4" name="Google Shape;1364;p23"/>
              <p:cNvSpPr/>
              <p:nvPr/>
            </p:nvSpPr>
            <p:spPr>
              <a:xfrm>
                <a:off x="6454577" y="4912518"/>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5" name="Google Shape;1365;p23"/>
              <p:cNvSpPr/>
              <p:nvPr/>
            </p:nvSpPr>
            <p:spPr>
              <a:xfrm>
                <a:off x="5637252" y="465677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23"/>
              <p:cNvSpPr/>
              <p:nvPr/>
            </p:nvSpPr>
            <p:spPr>
              <a:xfrm>
                <a:off x="5763347" y="4726400"/>
                <a:ext cx="632534" cy="366093"/>
              </a:xfrm>
              <a:custGeom>
                <a:rect b="b" l="l" r="r" t="t"/>
                <a:pathLst>
                  <a:path extrusionOk="0" h="366093" w="632534">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23"/>
              <p:cNvSpPr/>
              <p:nvPr/>
            </p:nvSpPr>
            <p:spPr>
              <a:xfrm>
                <a:off x="5763937" y="4748307"/>
                <a:ext cx="631431" cy="344185"/>
              </a:xfrm>
              <a:custGeom>
                <a:rect b="b" l="l" r="r" t="t"/>
                <a:pathLst>
                  <a:path extrusionOk="0" h="344185" w="631431">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23"/>
              <p:cNvSpPr/>
              <p:nvPr/>
            </p:nvSpPr>
            <p:spPr>
              <a:xfrm>
                <a:off x="5925121" y="4831270"/>
                <a:ext cx="295222" cy="184784"/>
              </a:xfrm>
              <a:custGeom>
                <a:rect b="b" l="l" r="r" t="t"/>
                <a:pathLst>
                  <a:path extrusionOk="0" h="184784" w="295222">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23"/>
              <p:cNvSpPr/>
              <p:nvPr/>
            </p:nvSpPr>
            <p:spPr>
              <a:xfrm>
                <a:off x="6047245" y="4968335"/>
                <a:ext cx="19007" cy="25527"/>
              </a:xfrm>
              <a:custGeom>
                <a:rect b="b" l="l" r="r" t="t"/>
                <a:pathLst>
                  <a:path extrusionOk="0" h="25527" w="19007">
                    <a:moveTo>
                      <a:pt x="0" y="17145"/>
                    </a:moveTo>
                    <a:cubicBezTo>
                      <a:pt x="0"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23"/>
              <p:cNvSpPr/>
              <p:nvPr/>
            </p:nvSpPr>
            <p:spPr>
              <a:xfrm>
                <a:off x="6174406" y="4979193"/>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23"/>
              <p:cNvSpPr/>
              <p:nvPr/>
            </p:nvSpPr>
            <p:spPr>
              <a:xfrm>
                <a:off x="6188566" y="4915947"/>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23"/>
              <p:cNvSpPr/>
              <p:nvPr/>
            </p:nvSpPr>
            <p:spPr>
              <a:xfrm>
                <a:off x="6089632" y="4922329"/>
                <a:ext cx="47423" cy="33147"/>
              </a:xfrm>
              <a:custGeom>
                <a:rect b="b" l="l" r="r" t="t"/>
                <a:pathLst>
                  <a:path extrusionOk="0" h="33147" w="47423">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3" name="Google Shape;1373;p23"/>
              <p:cNvSpPr/>
              <p:nvPr/>
            </p:nvSpPr>
            <p:spPr>
              <a:xfrm>
                <a:off x="5993073" y="4867179"/>
                <a:ext cx="58543" cy="38957"/>
              </a:xfrm>
              <a:custGeom>
                <a:rect b="b" l="l" r="r" t="t"/>
                <a:pathLst>
                  <a:path extrusionOk="0" h="38957" w="58543">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23"/>
              <p:cNvSpPr/>
              <p:nvPr/>
            </p:nvSpPr>
            <p:spPr>
              <a:xfrm>
                <a:off x="6047245" y="4836033"/>
                <a:ext cx="27370" cy="24574"/>
              </a:xfrm>
              <a:custGeom>
                <a:rect b="b" l="l" r="r" t="t"/>
                <a:pathLst>
                  <a:path extrusionOk="0" h="24574" w="2737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5" name="Google Shape;1375;p23"/>
              <p:cNvSpPr/>
              <p:nvPr/>
            </p:nvSpPr>
            <p:spPr>
              <a:xfrm>
                <a:off x="5925121" y="483098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6" name="Google Shape;1376;p23"/>
              <p:cNvSpPr/>
              <p:nvPr/>
            </p:nvSpPr>
            <p:spPr>
              <a:xfrm>
                <a:off x="5926072" y="4888610"/>
                <a:ext cx="29841" cy="30194"/>
              </a:xfrm>
              <a:custGeom>
                <a:rect b="b" l="l" r="r" t="t"/>
                <a:pathLst>
                  <a:path extrusionOk="0" h="30194" w="29841">
                    <a:moveTo>
                      <a:pt x="0" y="17812"/>
                    </a:moveTo>
                    <a:lnTo>
                      <a:pt x="0" y="0"/>
                    </a:lnTo>
                    <a:lnTo>
                      <a:pt x="29842"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7" name="Google Shape;1377;p23"/>
              <p:cNvSpPr/>
              <p:nvPr/>
            </p:nvSpPr>
            <p:spPr>
              <a:xfrm>
                <a:off x="5924931" y="4813649"/>
                <a:ext cx="295418" cy="185261"/>
              </a:xfrm>
              <a:custGeom>
                <a:rect b="b" l="l" r="r" t="t"/>
                <a:pathLst>
                  <a:path extrusionOk="0" h="185261" w="295418">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78" name="Google Shape;1378;p23"/>
            <p:cNvGrpSpPr/>
            <p:nvPr/>
          </p:nvGrpSpPr>
          <p:grpSpPr>
            <a:xfrm>
              <a:off x="3818123" y="3752055"/>
              <a:ext cx="883852" cy="621125"/>
              <a:chOff x="5627748" y="4494180"/>
              <a:chExt cx="883852" cy="621125"/>
            </a:xfrm>
          </p:grpSpPr>
          <p:sp>
            <p:nvSpPr>
              <p:cNvPr id="1379" name="Google Shape;1379;p23"/>
              <p:cNvSpPr/>
              <p:nvPr/>
            </p:nvSpPr>
            <p:spPr>
              <a:xfrm>
                <a:off x="5627748" y="460381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0" name="Google Shape;1380;p23"/>
              <p:cNvSpPr/>
              <p:nvPr/>
            </p:nvSpPr>
            <p:spPr>
              <a:xfrm>
                <a:off x="5627938" y="4746878"/>
                <a:ext cx="87244" cy="116586"/>
              </a:xfrm>
              <a:custGeom>
                <a:rect b="b" l="l" r="r" t="t"/>
                <a:pathLst>
                  <a:path extrusionOk="0" h="116586" w="87244">
                    <a:moveTo>
                      <a:pt x="0" y="116586"/>
                    </a:moveTo>
                    <a:lnTo>
                      <a:pt x="0" y="0"/>
                    </a:lnTo>
                    <a:lnTo>
                      <a:pt x="87245"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1" name="Google Shape;1381;p23"/>
              <p:cNvSpPr/>
              <p:nvPr/>
            </p:nvSpPr>
            <p:spPr>
              <a:xfrm>
                <a:off x="6445074" y="4749926"/>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2" name="Google Shape;1382;p23"/>
              <p:cNvSpPr/>
              <p:nvPr/>
            </p:nvSpPr>
            <p:spPr>
              <a:xfrm>
                <a:off x="5627748" y="449418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3" name="Google Shape;1383;p23"/>
              <p:cNvSpPr/>
              <p:nvPr/>
            </p:nvSpPr>
            <p:spPr>
              <a:xfrm>
                <a:off x="5753825" y="4563879"/>
                <a:ext cx="632535" cy="366022"/>
              </a:xfrm>
              <a:custGeom>
                <a:rect b="b" l="l" r="r" t="t"/>
                <a:pathLst>
                  <a:path extrusionOk="0" h="366022" w="632535">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23"/>
              <p:cNvSpPr/>
              <p:nvPr/>
            </p:nvSpPr>
            <p:spPr>
              <a:xfrm>
                <a:off x="5754433" y="4585787"/>
                <a:ext cx="631431" cy="344114"/>
              </a:xfrm>
              <a:custGeom>
                <a:rect b="b" l="l" r="r" t="t"/>
                <a:pathLst>
                  <a:path extrusionOk="0" h="344114" w="631431">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5" name="Google Shape;1385;p23"/>
              <p:cNvSpPr/>
              <p:nvPr/>
            </p:nvSpPr>
            <p:spPr>
              <a:xfrm>
                <a:off x="5915333" y="4668297"/>
                <a:ext cx="294899" cy="185261"/>
              </a:xfrm>
              <a:custGeom>
                <a:rect b="b" l="l" r="r" t="t"/>
                <a:pathLst>
                  <a:path extrusionOk="0" h="185261" w="294899">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23"/>
              <p:cNvSpPr/>
              <p:nvPr/>
            </p:nvSpPr>
            <p:spPr>
              <a:xfrm>
                <a:off x="6037741" y="480574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23"/>
              <p:cNvSpPr/>
              <p:nvPr/>
            </p:nvSpPr>
            <p:spPr>
              <a:xfrm>
                <a:off x="6164902" y="4816601"/>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8" name="Google Shape;1388;p23"/>
              <p:cNvSpPr/>
              <p:nvPr/>
            </p:nvSpPr>
            <p:spPr>
              <a:xfrm>
                <a:off x="6178968" y="475335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23"/>
              <p:cNvSpPr/>
              <p:nvPr/>
            </p:nvSpPr>
            <p:spPr>
              <a:xfrm>
                <a:off x="6080128" y="4759737"/>
                <a:ext cx="47423" cy="33147"/>
              </a:xfrm>
              <a:custGeom>
                <a:rect b="b" l="l" r="r" t="t"/>
                <a:pathLst>
                  <a:path extrusionOk="0" h="33147" w="47423">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23"/>
              <p:cNvSpPr/>
              <p:nvPr/>
            </p:nvSpPr>
            <p:spPr>
              <a:xfrm>
                <a:off x="5983570" y="4704588"/>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1" name="Google Shape;1391;p23"/>
              <p:cNvSpPr/>
              <p:nvPr/>
            </p:nvSpPr>
            <p:spPr>
              <a:xfrm>
                <a:off x="6037741" y="4673441"/>
                <a:ext cx="27275" cy="24574"/>
              </a:xfrm>
              <a:custGeom>
                <a:rect b="b" l="l" r="r" t="t"/>
                <a:pathLst>
                  <a:path extrusionOk="0" h="24574" w="27275">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2" name="Google Shape;1392;p23"/>
              <p:cNvSpPr/>
              <p:nvPr/>
            </p:nvSpPr>
            <p:spPr>
              <a:xfrm>
                <a:off x="5915523" y="4668392"/>
                <a:ext cx="26135" cy="19526"/>
              </a:xfrm>
              <a:custGeom>
                <a:rect b="b" l="l" r="r" t="t"/>
                <a:pathLst>
                  <a:path extrusionOk="0" h="19526" w="26135">
                    <a:moveTo>
                      <a:pt x="0" y="17145"/>
                    </a:moveTo>
                    <a:lnTo>
                      <a:pt x="0" y="0"/>
                    </a:lnTo>
                    <a:lnTo>
                      <a:pt x="26135" y="2858"/>
                    </a:lnTo>
                    <a:lnTo>
                      <a:pt x="17677"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23"/>
              <p:cNvSpPr/>
              <p:nvPr/>
            </p:nvSpPr>
            <p:spPr>
              <a:xfrm>
                <a:off x="5916473" y="4725638"/>
                <a:ext cx="29936" cy="30289"/>
              </a:xfrm>
              <a:custGeom>
                <a:rect b="b" l="l" r="r" t="t"/>
                <a:pathLst>
                  <a:path extrusionOk="0" h="30289" w="29936">
                    <a:moveTo>
                      <a:pt x="0" y="1781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4" name="Google Shape;1394;p23"/>
              <p:cNvSpPr/>
              <p:nvPr/>
            </p:nvSpPr>
            <p:spPr>
              <a:xfrm>
                <a:off x="5915428" y="4651533"/>
                <a:ext cx="294626" cy="184784"/>
              </a:xfrm>
              <a:custGeom>
                <a:rect b="b" l="l" r="r" t="t"/>
                <a:pathLst>
                  <a:path extrusionOk="0" h="184784" w="294626">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5" name="Google Shape;1395;p23"/>
            <p:cNvGrpSpPr/>
            <p:nvPr/>
          </p:nvGrpSpPr>
          <p:grpSpPr>
            <a:xfrm>
              <a:off x="2205711" y="4330032"/>
              <a:ext cx="883852" cy="621125"/>
              <a:chOff x="4015336" y="5072157"/>
              <a:chExt cx="883852" cy="621125"/>
            </a:xfrm>
          </p:grpSpPr>
          <p:sp>
            <p:nvSpPr>
              <p:cNvPr id="1396" name="Google Shape;1396;p23"/>
              <p:cNvSpPr/>
              <p:nvPr/>
            </p:nvSpPr>
            <p:spPr>
              <a:xfrm>
                <a:off x="4015336" y="518179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23"/>
              <p:cNvSpPr/>
              <p:nvPr/>
            </p:nvSpPr>
            <p:spPr>
              <a:xfrm>
                <a:off x="4015526" y="532485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8" name="Google Shape;1398;p23"/>
              <p:cNvSpPr/>
              <p:nvPr/>
            </p:nvSpPr>
            <p:spPr>
              <a:xfrm>
                <a:off x="4832661" y="5327903"/>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23"/>
              <p:cNvSpPr/>
              <p:nvPr/>
            </p:nvSpPr>
            <p:spPr>
              <a:xfrm>
                <a:off x="4015336" y="507215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0" name="Google Shape;1400;p23"/>
              <p:cNvSpPr/>
              <p:nvPr/>
            </p:nvSpPr>
            <p:spPr>
              <a:xfrm>
                <a:off x="4141033" y="5141785"/>
                <a:ext cx="632610" cy="366093"/>
              </a:xfrm>
              <a:custGeom>
                <a:rect b="b" l="l" r="r" t="t"/>
                <a:pathLst>
                  <a:path extrusionOk="0" h="366093" w="63261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1" name="Google Shape;1401;p23"/>
              <p:cNvSpPr/>
              <p:nvPr/>
            </p:nvSpPr>
            <p:spPr>
              <a:xfrm>
                <a:off x="4141641" y="5163692"/>
                <a:ext cx="631431" cy="344185"/>
              </a:xfrm>
              <a:custGeom>
                <a:rect b="b" l="l" r="r" t="t"/>
                <a:pathLst>
                  <a:path extrusionOk="0" h="344185" w="631431">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2" name="Google Shape;1402;p23"/>
              <p:cNvSpPr/>
              <p:nvPr/>
            </p:nvSpPr>
            <p:spPr>
              <a:xfrm>
                <a:off x="4303110" y="5245703"/>
                <a:ext cx="294907" cy="185737"/>
              </a:xfrm>
              <a:custGeom>
                <a:rect b="b" l="l" r="r" t="t"/>
                <a:pathLst>
                  <a:path extrusionOk="0" h="185737" w="294907">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3" name="Google Shape;1403;p23"/>
              <p:cNvSpPr/>
              <p:nvPr/>
            </p:nvSpPr>
            <p:spPr>
              <a:xfrm>
                <a:off x="4425329" y="5383530"/>
                <a:ext cx="19007" cy="25431"/>
              </a:xfrm>
              <a:custGeom>
                <a:rect b="b" l="l" r="r" t="t"/>
                <a:pathLst>
                  <a:path extrusionOk="0" h="25431" w="19007">
                    <a:moveTo>
                      <a:pt x="0" y="17145"/>
                    </a:moveTo>
                    <a:cubicBezTo>
                      <a:pt x="0"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4" name="Google Shape;1404;p23"/>
              <p:cNvSpPr/>
              <p:nvPr/>
            </p:nvSpPr>
            <p:spPr>
              <a:xfrm>
                <a:off x="4552490" y="5394578"/>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5" name="Google Shape;1405;p23"/>
              <p:cNvSpPr/>
              <p:nvPr/>
            </p:nvSpPr>
            <p:spPr>
              <a:xfrm>
                <a:off x="4566555" y="533133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6" name="Google Shape;1406;p23"/>
              <p:cNvSpPr/>
              <p:nvPr/>
            </p:nvSpPr>
            <p:spPr>
              <a:xfrm>
                <a:off x="4467716" y="5337714"/>
                <a:ext cx="47423" cy="33146"/>
              </a:xfrm>
              <a:custGeom>
                <a:rect b="b" l="l" r="r" t="t"/>
                <a:pathLst>
                  <a:path extrusionOk="0" h="33146" w="47423">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7" name="Google Shape;1407;p23"/>
              <p:cNvSpPr/>
              <p:nvPr/>
            </p:nvSpPr>
            <p:spPr>
              <a:xfrm>
                <a:off x="4371062" y="5282565"/>
                <a:ext cx="59018" cy="38957"/>
              </a:xfrm>
              <a:custGeom>
                <a:rect b="b" l="l" r="r" t="t"/>
                <a:pathLst>
                  <a:path extrusionOk="0" h="38957" w="59018">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8" name="Google Shape;1408;p23"/>
              <p:cNvSpPr/>
              <p:nvPr/>
            </p:nvSpPr>
            <p:spPr>
              <a:xfrm>
                <a:off x="4425329" y="5251418"/>
                <a:ext cx="27275" cy="24479"/>
              </a:xfrm>
              <a:custGeom>
                <a:rect b="b" l="l" r="r" t="t"/>
                <a:pathLst>
                  <a:path extrusionOk="0" h="24479" w="27275">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23"/>
              <p:cNvSpPr/>
              <p:nvPr/>
            </p:nvSpPr>
            <p:spPr>
              <a:xfrm>
                <a:off x="4303110" y="5246369"/>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23"/>
              <p:cNvSpPr/>
              <p:nvPr/>
            </p:nvSpPr>
            <p:spPr>
              <a:xfrm>
                <a:off x="4304536" y="5303900"/>
                <a:ext cx="29461" cy="30099"/>
              </a:xfrm>
              <a:custGeom>
                <a:rect b="b" l="l" r="r" t="t"/>
                <a:pathLst>
                  <a:path extrusionOk="0" h="30099" w="29461">
                    <a:moveTo>
                      <a:pt x="0" y="17907"/>
                    </a:moveTo>
                    <a:lnTo>
                      <a:pt x="0" y="0"/>
                    </a:lnTo>
                    <a:lnTo>
                      <a:pt x="29462" y="0"/>
                    </a:lnTo>
                    <a:lnTo>
                      <a:pt x="22144" y="16002"/>
                    </a:lnTo>
                    <a:lnTo>
                      <a:pt x="9504" y="3009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1" name="Google Shape;1411;p23"/>
              <p:cNvSpPr/>
              <p:nvPr/>
            </p:nvSpPr>
            <p:spPr>
              <a:xfrm>
                <a:off x="4303110" y="5229225"/>
                <a:ext cx="294907" cy="185356"/>
              </a:xfrm>
              <a:custGeom>
                <a:rect b="b" l="l" r="r" t="t"/>
                <a:pathLst>
                  <a:path extrusionOk="0" h="185356" w="294907">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2" name="Google Shape;1412;p23"/>
            <p:cNvGrpSpPr/>
            <p:nvPr/>
          </p:nvGrpSpPr>
          <p:grpSpPr>
            <a:xfrm>
              <a:off x="5533746" y="4396707"/>
              <a:ext cx="883852" cy="621030"/>
              <a:chOff x="7343371" y="5138832"/>
              <a:chExt cx="883852" cy="621030"/>
            </a:xfrm>
          </p:grpSpPr>
          <p:sp>
            <p:nvSpPr>
              <p:cNvPr id="1413" name="Google Shape;1413;p23"/>
              <p:cNvSpPr/>
              <p:nvPr/>
            </p:nvSpPr>
            <p:spPr>
              <a:xfrm>
                <a:off x="7343371" y="524837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23"/>
              <p:cNvSpPr/>
              <p:nvPr/>
            </p:nvSpPr>
            <p:spPr>
              <a:xfrm>
                <a:off x="7343561" y="539153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23"/>
              <p:cNvSpPr/>
              <p:nvPr/>
            </p:nvSpPr>
            <p:spPr>
              <a:xfrm>
                <a:off x="8160792" y="5394578"/>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23"/>
              <p:cNvSpPr/>
              <p:nvPr/>
            </p:nvSpPr>
            <p:spPr>
              <a:xfrm>
                <a:off x="7343371" y="5138832"/>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23"/>
              <p:cNvSpPr/>
              <p:nvPr/>
            </p:nvSpPr>
            <p:spPr>
              <a:xfrm>
                <a:off x="7469087" y="5208436"/>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23"/>
              <p:cNvSpPr/>
              <p:nvPr/>
            </p:nvSpPr>
            <p:spPr>
              <a:xfrm>
                <a:off x="7469677" y="5230344"/>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23"/>
              <p:cNvSpPr/>
              <p:nvPr/>
            </p:nvSpPr>
            <p:spPr>
              <a:xfrm>
                <a:off x="7630861" y="5313140"/>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23"/>
              <p:cNvSpPr/>
              <p:nvPr/>
            </p:nvSpPr>
            <p:spPr>
              <a:xfrm>
                <a:off x="7753460" y="5450109"/>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23"/>
              <p:cNvSpPr/>
              <p:nvPr/>
            </p:nvSpPr>
            <p:spPr>
              <a:xfrm>
                <a:off x="7880525" y="5461158"/>
                <a:ext cx="42101" cy="19811"/>
              </a:xfrm>
              <a:custGeom>
                <a:rect b="b" l="l" r="r" t="t"/>
                <a:pathLst>
                  <a:path extrusionOk="0" h="19811" w="42101">
                    <a:moveTo>
                      <a:pt x="42102" y="17240"/>
                    </a:moveTo>
                    <a:lnTo>
                      <a:pt x="42102" y="0"/>
                    </a:lnTo>
                    <a:lnTo>
                      <a:pt x="0" y="3238"/>
                    </a:lnTo>
                    <a:lnTo>
                      <a:pt x="24140" y="19812"/>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23"/>
              <p:cNvSpPr/>
              <p:nvPr/>
            </p:nvSpPr>
            <p:spPr>
              <a:xfrm>
                <a:off x="7894686" y="539800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23"/>
              <p:cNvSpPr/>
              <p:nvPr/>
            </p:nvSpPr>
            <p:spPr>
              <a:xfrm>
                <a:off x="7795847" y="5404389"/>
                <a:ext cx="47328" cy="33051"/>
              </a:xfrm>
              <a:custGeom>
                <a:rect b="b" l="l" r="r" t="t"/>
                <a:pathLst>
                  <a:path extrusionOk="0" h="33051" w="47328">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4" name="Google Shape;1424;p23"/>
              <p:cNvSpPr/>
              <p:nvPr/>
            </p:nvSpPr>
            <p:spPr>
              <a:xfrm>
                <a:off x="7699193" y="5349240"/>
                <a:ext cx="58543" cy="38861"/>
              </a:xfrm>
              <a:custGeom>
                <a:rect b="b" l="l" r="r" t="t"/>
                <a:pathLst>
                  <a:path extrusionOk="0" h="38861" w="58543">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23"/>
              <p:cNvSpPr/>
              <p:nvPr/>
            </p:nvSpPr>
            <p:spPr>
              <a:xfrm>
                <a:off x="7753460" y="5318093"/>
                <a:ext cx="27275" cy="24479"/>
              </a:xfrm>
              <a:custGeom>
                <a:rect b="b" l="l" r="r" t="t"/>
                <a:pathLst>
                  <a:path extrusionOk="0" h="24479" w="27275">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23"/>
              <p:cNvSpPr/>
              <p:nvPr/>
            </p:nvSpPr>
            <p:spPr>
              <a:xfrm>
                <a:off x="7631241" y="531304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7" name="Google Shape;1427;p23"/>
              <p:cNvSpPr/>
              <p:nvPr/>
            </p:nvSpPr>
            <p:spPr>
              <a:xfrm>
                <a:off x="7632192" y="5370575"/>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23"/>
              <p:cNvSpPr/>
              <p:nvPr/>
            </p:nvSpPr>
            <p:spPr>
              <a:xfrm>
                <a:off x="7630861" y="5295995"/>
                <a:ext cx="295637" cy="184880"/>
              </a:xfrm>
              <a:custGeom>
                <a:rect b="b" l="l" r="r" t="t"/>
                <a:pathLst>
                  <a:path extrusionOk="0" h="184880" w="295637">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29" name="Google Shape;1429;p23"/>
            <p:cNvGrpSpPr/>
            <p:nvPr/>
          </p:nvGrpSpPr>
          <p:grpSpPr>
            <a:xfrm>
              <a:off x="5533746" y="4253261"/>
              <a:ext cx="883852" cy="621029"/>
              <a:chOff x="7343371" y="4995386"/>
              <a:chExt cx="883852" cy="621029"/>
            </a:xfrm>
          </p:grpSpPr>
          <p:sp>
            <p:nvSpPr>
              <p:cNvPr id="1430" name="Google Shape;1430;p23"/>
              <p:cNvSpPr/>
              <p:nvPr/>
            </p:nvSpPr>
            <p:spPr>
              <a:xfrm>
                <a:off x="7343371" y="51049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23"/>
              <p:cNvSpPr/>
              <p:nvPr/>
            </p:nvSpPr>
            <p:spPr>
              <a:xfrm>
                <a:off x="7343561" y="5248084"/>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23"/>
              <p:cNvSpPr/>
              <p:nvPr/>
            </p:nvSpPr>
            <p:spPr>
              <a:xfrm>
                <a:off x="8160792" y="5251132"/>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23"/>
              <p:cNvSpPr/>
              <p:nvPr/>
            </p:nvSpPr>
            <p:spPr>
              <a:xfrm>
                <a:off x="7343371" y="4995386"/>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23"/>
              <p:cNvSpPr/>
              <p:nvPr/>
            </p:nvSpPr>
            <p:spPr>
              <a:xfrm>
                <a:off x="7469087" y="5064990"/>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23"/>
              <p:cNvSpPr/>
              <p:nvPr/>
            </p:nvSpPr>
            <p:spPr>
              <a:xfrm>
                <a:off x="7469677" y="5086897"/>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23"/>
              <p:cNvSpPr/>
              <p:nvPr/>
            </p:nvSpPr>
            <p:spPr>
              <a:xfrm>
                <a:off x="7630861" y="5169693"/>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23"/>
              <p:cNvSpPr/>
              <p:nvPr/>
            </p:nvSpPr>
            <p:spPr>
              <a:xfrm>
                <a:off x="7753460" y="5307234"/>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23"/>
              <p:cNvSpPr/>
              <p:nvPr/>
            </p:nvSpPr>
            <p:spPr>
              <a:xfrm>
                <a:off x="7880525" y="5317712"/>
                <a:ext cx="42101" cy="19716"/>
              </a:xfrm>
              <a:custGeom>
                <a:rect b="b" l="l" r="r" t="t"/>
                <a:pathLst>
                  <a:path extrusionOk="0" h="19716" w="42101">
                    <a:moveTo>
                      <a:pt x="42102" y="17240"/>
                    </a:moveTo>
                    <a:lnTo>
                      <a:pt x="42102" y="0"/>
                    </a:lnTo>
                    <a:lnTo>
                      <a:pt x="0" y="3238"/>
                    </a:lnTo>
                    <a:lnTo>
                      <a:pt x="24140" y="19717"/>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23"/>
              <p:cNvSpPr/>
              <p:nvPr/>
            </p:nvSpPr>
            <p:spPr>
              <a:xfrm>
                <a:off x="7894686" y="525456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23"/>
              <p:cNvSpPr/>
              <p:nvPr/>
            </p:nvSpPr>
            <p:spPr>
              <a:xfrm>
                <a:off x="7795847" y="526094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23"/>
              <p:cNvSpPr/>
              <p:nvPr/>
            </p:nvSpPr>
            <p:spPr>
              <a:xfrm>
                <a:off x="7699193" y="5205793"/>
                <a:ext cx="58543" cy="38861"/>
              </a:xfrm>
              <a:custGeom>
                <a:rect b="b" l="l" r="r" t="t"/>
                <a:pathLst>
                  <a:path extrusionOk="0" h="38861" w="58543">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23"/>
              <p:cNvSpPr/>
              <p:nvPr/>
            </p:nvSpPr>
            <p:spPr>
              <a:xfrm>
                <a:off x="7753460" y="517464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23"/>
              <p:cNvSpPr/>
              <p:nvPr/>
            </p:nvSpPr>
            <p:spPr>
              <a:xfrm>
                <a:off x="7631241" y="516959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23"/>
              <p:cNvSpPr/>
              <p:nvPr/>
            </p:nvSpPr>
            <p:spPr>
              <a:xfrm>
                <a:off x="7632192" y="5227129"/>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23"/>
              <p:cNvSpPr/>
              <p:nvPr/>
            </p:nvSpPr>
            <p:spPr>
              <a:xfrm>
                <a:off x="7630861" y="5152548"/>
                <a:ext cx="295637" cy="184403"/>
              </a:xfrm>
              <a:custGeom>
                <a:rect b="b" l="l" r="r" t="t"/>
                <a:pathLst>
                  <a:path extrusionOk="0" h="184403" w="295637">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46" name="Google Shape;1446;p23"/>
            <p:cNvGrpSpPr/>
            <p:nvPr/>
          </p:nvGrpSpPr>
          <p:grpSpPr>
            <a:xfrm>
              <a:off x="4965040" y="3574128"/>
              <a:ext cx="883852" cy="621125"/>
              <a:chOff x="6774665" y="4316253"/>
              <a:chExt cx="883852" cy="621125"/>
            </a:xfrm>
          </p:grpSpPr>
          <p:sp>
            <p:nvSpPr>
              <p:cNvPr id="1447" name="Google Shape;1447;p23"/>
              <p:cNvSpPr/>
              <p:nvPr/>
            </p:nvSpPr>
            <p:spPr>
              <a:xfrm>
                <a:off x="6774665" y="4425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23"/>
              <p:cNvSpPr/>
              <p:nvPr/>
            </p:nvSpPr>
            <p:spPr>
              <a:xfrm>
                <a:off x="6774855" y="456895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23"/>
              <p:cNvSpPr/>
              <p:nvPr/>
            </p:nvSpPr>
            <p:spPr>
              <a:xfrm>
                <a:off x="7592086" y="4572000"/>
                <a:ext cx="66431" cy="157067"/>
              </a:xfrm>
              <a:custGeom>
                <a:rect b="b" l="l" r="r" t="t"/>
                <a:pathLst>
                  <a:path extrusionOk="0" h="157067" w="66431">
                    <a:moveTo>
                      <a:pt x="66431" y="0"/>
                    </a:moveTo>
                    <a:lnTo>
                      <a:pt x="66431" y="109633"/>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23"/>
              <p:cNvSpPr/>
              <p:nvPr/>
            </p:nvSpPr>
            <p:spPr>
              <a:xfrm>
                <a:off x="6774665" y="431625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23"/>
              <p:cNvSpPr/>
              <p:nvPr/>
            </p:nvSpPr>
            <p:spPr>
              <a:xfrm>
                <a:off x="6900380" y="4385881"/>
                <a:ext cx="632615" cy="366093"/>
              </a:xfrm>
              <a:custGeom>
                <a:rect b="b" l="l" r="r" t="t"/>
                <a:pathLst>
                  <a:path extrusionOk="0" h="366093" w="632615">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23"/>
              <p:cNvSpPr/>
              <p:nvPr/>
            </p:nvSpPr>
            <p:spPr>
              <a:xfrm>
                <a:off x="6900970" y="4407789"/>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23"/>
              <p:cNvSpPr/>
              <p:nvPr/>
            </p:nvSpPr>
            <p:spPr>
              <a:xfrm>
                <a:off x="7062535" y="4489799"/>
                <a:ext cx="295132" cy="185547"/>
              </a:xfrm>
              <a:custGeom>
                <a:rect b="b" l="l" r="r" t="t"/>
                <a:pathLst>
                  <a:path extrusionOk="0" h="185547" w="295132">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23"/>
              <p:cNvSpPr/>
              <p:nvPr/>
            </p:nvSpPr>
            <p:spPr>
              <a:xfrm>
                <a:off x="7184658" y="4627816"/>
                <a:ext cx="19482" cy="25431"/>
              </a:xfrm>
              <a:custGeom>
                <a:rect b="b" l="l" r="r" t="t"/>
                <a:pathLst>
                  <a:path extrusionOk="0" h="25431" w="19482">
                    <a:moveTo>
                      <a:pt x="0" y="17145"/>
                    </a:moveTo>
                    <a:cubicBezTo>
                      <a:pt x="285" y="11430"/>
                      <a:pt x="285" y="5715"/>
                      <a:pt x="0" y="0"/>
                    </a:cubicBezTo>
                    <a:lnTo>
                      <a:pt x="19483" y="12478"/>
                    </a:lnTo>
                    <a:lnTo>
                      <a:pt x="1102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23"/>
              <p:cNvSpPr/>
              <p:nvPr/>
            </p:nvSpPr>
            <p:spPr>
              <a:xfrm>
                <a:off x="7311819" y="4638675"/>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23"/>
              <p:cNvSpPr/>
              <p:nvPr/>
            </p:nvSpPr>
            <p:spPr>
              <a:xfrm>
                <a:off x="7325980" y="457542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23"/>
              <p:cNvSpPr/>
              <p:nvPr/>
            </p:nvSpPr>
            <p:spPr>
              <a:xfrm>
                <a:off x="7227140" y="4581810"/>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23"/>
              <p:cNvSpPr/>
              <p:nvPr/>
            </p:nvSpPr>
            <p:spPr>
              <a:xfrm>
                <a:off x="7130487" y="4526660"/>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23"/>
              <p:cNvSpPr/>
              <p:nvPr/>
            </p:nvSpPr>
            <p:spPr>
              <a:xfrm>
                <a:off x="7184753" y="4495514"/>
                <a:ext cx="27275" cy="24479"/>
              </a:xfrm>
              <a:custGeom>
                <a:rect b="b" l="l" r="r" t="t"/>
                <a:pathLst>
                  <a:path extrusionOk="0" h="24479" w="27275">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23"/>
              <p:cNvSpPr/>
              <p:nvPr/>
            </p:nvSpPr>
            <p:spPr>
              <a:xfrm>
                <a:off x="7062535" y="4490466"/>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23"/>
              <p:cNvSpPr/>
              <p:nvPr/>
            </p:nvSpPr>
            <p:spPr>
              <a:xfrm>
                <a:off x="7063485" y="4547997"/>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2" name="Google Shape;1462;p23"/>
              <p:cNvSpPr/>
              <p:nvPr/>
            </p:nvSpPr>
            <p:spPr>
              <a:xfrm>
                <a:off x="7062535" y="4472654"/>
                <a:ext cx="295233" cy="185546"/>
              </a:xfrm>
              <a:custGeom>
                <a:rect b="b" l="l" r="r" t="t"/>
                <a:pathLst>
                  <a:path extrusionOk="0" h="185546" w="295233">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3" name="Google Shape;1463;p23"/>
            <p:cNvGrpSpPr/>
            <p:nvPr/>
          </p:nvGrpSpPr>
          <p:grpSpPr>
            <a:xfrm>
              <a:off x="4965040" y="3430682"/>
              <a:ext cx="883852" cy="621125"/>
              <a:chOff x="6774665" y="4172807"/>
              <a:chExt cx="883852" cy="621125"/>
            </a:xfrm>
          </p:grpSpPr>
          <p:sp>
            <p:nvSpPr>
              <p:cNvPr id="1464" name="Google Shape;1464;p23"/>
              <p:cNvSpPr/>
              <p:nvPr/>
            </p:nvSpPr>
            <p:spPr>
              <a:xfrm>
                <a:off x="6774665" y="428244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5" name="Google Shape;1465;p23"/>
              <p:cNvSpPr/>
              <p:nvPr/>
            </p:nvSpPr>
            <p:spPr>
              <a:xfrm>
                <a:off x="6774855" y="442550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23"/>
              <p:cNvSpPr/>
              <p:nvPr/>
            </p:nvSpPr>
            <p:spPr>
              <a:xfrm>
                <a:off x="7592086" y="4428553"/>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23"/>
              <p:cNvSpPr/>
              <p:nvPr/>
            </p:nvSpPr>
            <p:spPr>
              <a:xfrm>
                <a:off x="6774665" y="417280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23"/>
              <p:cNvSpPr/>
              <p:nvPr/>
            </p:nvSpPr>
            <p:spPr>
              <a:xfrm>
                <a:off x="6900380" y="4242411"/>
                <a:ext cx="632615" cy="366117"/>
              </a:xfrm>
              <a:custGeom>
                <a:rect b="b" l="l" r="r" t="t"/>
                <a:pathLst>
                  <a:path extrusionOk="0" h="366117" w="632615">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23"/>
              <p:cNvSpPr/>
              <p:nvPr/>
            </p:nvSpPr>
            <p:spPr>
              <a:xfrm>
                <a:off x="6900970" y="4264342"/>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23"/>
              <p:cNvSpPr/>
              <p:nvPr/>
            </p:nvSpPr>
            <p:spPr>
              <a:xfrm>
                <a:off x="7062535" y="4346352"/>
                <a:ext cx="295228" cy="185547"/>
              </a:xfrm>
              <a:custGeom>
                <a:rect b="b" l="l" r="r" t="t"/>
                <a:pathLst>
                  <a:path extrusionOk="0" h="185547" w="295228">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23"/>
              <p:cNvSpPr/>
              <p:nvPr/>
            </p:nvSpPr>
            <p:spPr>
              <a:xfrm>
                <a:off x="7184658" y="4484274"/>
                <a:ext cx="19482" cy="25526"/>
              </a:xfrm>
              <a:custGeom>
                <a:rect b="b" l="l" r="r" t="t"/>
                <a:pathLst>
                  <a:path extrusionOk="0" h="25526" w="19482">
                    <a:moveTo>
                      <a:pt x="0" y="17240"/>
                    </a:moveTo>
                    <a:cubicBezTo>
                      <a:pt x="570" y="16002"/>
                      <a:pt x="0" y="0"/>
                      <a:pt x="0" y="0"/>
                    </a:cubicBezTo>
                    <a:lnTo>
                      <a:pt x="19483" y="12573"/>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23"/>
              <p:cNvSpPr/>
              <p:nvPr/>
            </p:nvSpPr>
            <p:spPr>
              <a:xfrm>
                <a:off x="7311819" y="4495228"/>
                <a:ext cx="42101" cy="19716"/>
              </a:xfrm>
              <a:custGeom>
                <a:rect b="b" l="l" r="r" t="t"/>
                <a:pathLst>
                  <a:path extrusionOk="0" h="19716" w="42101">
                    <a:moveTo>
                      <a:pt x="42102" y="17145"/>
                    </a:moveTo>
                    <a:lnTo>
                      <a:pt x="42102" y="0"/>
                    </a:lnTo>
                    <a:lnTo>
                      <a:pt x="0" y="3143"/>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23"/>
              <p:cNvSpPr/>
              <p:nvPr/>
            </p:nvSpPr>
            <p:spPr>
              <a:xfrm>
                <a:off x="7325980" y="443198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23"/>
              <p:cNvSpPr/>
              <p:nvPr/>
            </p:nvSpPr>
            <p:spPr>
              <a:xfrm>
                <a:off x="7227140" y="4438078"/>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23"/>
              <p:cNvSpPr/>
              <p:nvPr/>
            </p:nvSpPr>
            <p:spPr>
              <a:xfrm>
                <a:off x="7130487" y="4383214"/>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23"/>
              <p:cNvSpPr/>
              <p:nvPr/>
            </p:nvSpPr>
            <p:spPr>
              <a:xfrm>
                <a:off x="7184753" y="435206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23"/>
              <p:cNvSpPr/>
              <p:nvPr/>
            </p:nvSpPr>
            <p:spPr>
              <a:xfrm>
                <a:off x="7062535" y="434701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23"/>
              <p:cNvSpPr/>
              <p:nvPr/>
            </p:nvSpPr>
            <p:spPr>
              <a:xfrm>
                <a:off x="7063485" y="4404550"/>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23"/>
              <p:cNvSpPr/>
              <p:nvPr/>
            </p:nvSpPr>
            <p:spPr>
              <a:xfrm>
                <a:off x="7062535" y="4329112"/>
                <a:ext cx="295233" cy="185547"/>
              </a:xfrm>
              <a:custGeom>
                <a:rect b="b" l="l" r="r" t="t"/>
                <a:pathLst>
                  <a:path extrusionOk="0" h="185547" w="295233">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80" name="Google Shape;1480;p23"/>
            <p:cNvGrpSpPr/>
            <p:nvPr/>
          </p:nvGrpSpPr>
          <p:grpSpPr>
            <a:xfrm>
              <a:off x="4993741" y="3268090"/>
              <a:ext cx="883853" cy="621125"/>
              <a:chOff x="6803366" y="4010215"/>
              <a:chExt cx="883853" cy="621125"/>
            </a:xfrm>
          </p:grpSpPr>
          <p:sp>
            <p:nvSpPr>
              <p:cNvPr id="1481" name="Google Shape;1481;p23"/>
              <p:cNvSpPr/>
              <p:nvPr/>
            </p:nvSpPr>
            <p:spPr>
              <a:xfrm>
                <a:off x="6803366" y="411984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23"/>
              <p:cNvSpPr/>
              <p:nvPr/>
            </p:nvSpPr>
            <p:spPr>
              <a:xfrm>
                <a:off x="6803461" y="4262913"/>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23"/>
              <p:cNvSpPr/>
              <p:nvPr/>
            </p:nvSpPr>
            <p:spPr>
              <a:xfrm>
                <a:off x="7620692" y="4265961"/>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23"/>
              <p:cNvSpPr/>
              <p:nvPr/>
            </p:nvSpPr>
            <p:spPr>
              <a:xfrm>
                <a:off x="6803366" y="401021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23"/>
              <p:cNvSpPr/>
              <p:nvPr/>
            </p:nvSpPr>
            <p:spPr>
              <a:xfrm>
                <a:off x="6928987" y="4079843"/>
                <a:ext cx="632689" cy="366093"/>
              </a:xfrm>
              <a:custGeom>
                <a:rect b="b" l="l" r="r" t="t"/>
                <a:pathLst>
                  <a:path extrusionOk="0" h="366093" w="632689">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23"/>
              <p:cNvSpPr/>
              <p:nvPr/>
            </p:nvSpPr>
            <p:spPr>
              <a:xfrm>
                <a:off x="6929577" y="4101750"/>
                <a:ext cx="631526" cy="344186"/>
              </a:xfrm>
              <a:custGeom>
                <a:rect b="b" l="l" r="r" t="t"/>
                <a:pathLst>
                  <a:path extrusionOk="0" h="344186"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7" name="Google Shape;1487;p23"/>
              <p:cNvSpPr/>
              <p:nvPr/>
            </p:nvSpPr>
            <p:spPr>
              <a:xfrm>
                <a:off x="7091046" y="4183856"/>
                <a:ext cx="294970" cy="185451"/>
              </a:xfrm>
              <a:custGeom>
                <a:rect b="b" l="l" r="r" t="t"/>
                <a:pathLst>
                  <a:path extrusionOk="0" h="185451" w="29497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8" name="Google Shape;1488;p23"/>
              <p:cNvSpPr/>
              <p:nvPr/>
            </p:nvSpPr>
            <p:spPr>
              <a:xfrm>
                <a:off x="7213360" y="4321778"/>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23"/>
              <p:cNvSpPr/>
              <p:nvPr/>
            </p:nvSpPr>
            <p:spPr>
              <a:xfrm>
                <a:off x="7340425" y="4332636"/>
                <a:ext cx="42101" cy="19716"/>
              </a:xfrm>
              <a:custGeom>
                <a:rect b="b" l="l" r="r" t="t"/>
                <a:pathLst>
                  <a:path extrusionOk="0" h="19716" w="42101">
                    <a:moveTo>
                      <a:pt x="42102" y="17145"/>
                    </a:moveTo>
                    <a:lnTo>
                      <a:pt x="42102" y="0"/>
                    </a:lnTo>
                    <a:lnTo>
                      <a:pt x="0" y="3238"/>
                    </a:lnTo>
                    <a:lnTo>
                      <a:pt x="24235"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0" name="Google Shape;1490;p23"/>
              <p:cNvSpPr/>
              <p:nvPr/>
            </p:nvSpPr>
            <p:spPr>
              <a:xfrm>
                <a:off x="7354586" y="4269390"/>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23"/>
              <p:cNvSpPr/>
              <p:nvPr/>
            </p:nvSpPr>
            <p:spPr>
              <a:xfrm>
                <a:off x="7255747" y="4276153"/>
                <a:ext cx="47328" cy="33147"/>
              </a:xfrm>
              <a:custGeom>
                <a:rect b="b" l="l" r="r" t="t"/>
                <a:pathLst>
                  <a:path extrusionOk="0" h="33147" w="47328">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2" name="Google Shape;1492;p23"/>
              <p:cNvSpPr/>
              <p:nvPr/>
            </p:nvSpPr>
            <p:spPr>
              <a:xfrm>
                <a:off x="7159188" y="4220622"/>
                <a:ext cx="58923" cy="38957"/>
              </a:xfrm>
              <a:custGeom>
                <a:rect b="b" l="l" r="r" t="t"/>
                <a:pathLst>
                  <a:path extrusionOk="0" h="38957" w="58923">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23"/>
              <p:cNvSpPr/>
              <p:nvPr/>
            </p:nvSpPr>
            <p:spPr>
              <a:xfrm>
                <a:off x="7213360" y="4189475"/>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23"/>
              <p:cNvSpPr/>
              <p:nvPr/>
            </p:nvSpPr>
            <p:spPr>
              <a:xfrm>
                <a:off x="7091141" y="4184427"/>
                <a:ext cx="26040" cy="19431"/>
              </a:xfrm>
              <a:custGeom>
                <a:rect b="b" l="l" r="r" t="t"/>
                <a:pathLst>
                  <a:path extrusionOk="0" h="19431" w="26040">
                    <a:moveTo>
                      <a:pt x="0" y="17145"/>
                    </a:moveTo>
                    <a:lnTo>
                      <a:pt x="0" y="0"/>
                    </a:lnTo>
                    <a:lnTo>
                      <a:pt x="26041"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5" name="Google Shape;1495;p23"/>
              <p:cNvSpPr/>
              <p:nvPr/>
            </p:nvSpPr>
            <p:spPr>
              <a:xfrm>
                <a:off x="7092091" y="4242053"/>
                <a:ext cx="29936" cy="30194"/>
              </a:xfrm>
              <a:custGeom>
                <a:rect b="b" l="l" r="r" t="t"/>
                <a:pathLst>
                  <a:path extrusionOk="0" h="30194" w="29936">
                    <a:moveTo>
                      <a:pt x="0" y="17812"/>
                    </a:moveTo>
                    <a:lnTo>
                      <a:pt x="0" y="0"/>
                    </a:lnTo>
                    <a:lnTo>
                      <a:pt x="29937" y="0"/>
                    </a:lnTo>
                    <a:lnTo>
                      <a:pt x="22619" y="15907"/>
                    </a:lnTo>
                    <a:lnTo>
                      <a:pt x="9694"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6" name="Google Shape;1496;p23"/>
              <p:cNvSpPr/>
              <p:nvPr/>
            </p:nvSpPr>
            <p:spPr>
              <a:xfrm>
                <a:off x="7091046" y="4166616"/>
                <a:ext cx="294970" cy="185547"/>
              </a:xfrm>
              <a:custGeom>
                <a:rect b="b" l="l" r="r" t="t"/>
                <a:pathLst>
                  <a:path extrusionOk="0" h="185547" w="29497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97" name="Google Shape;1497;p23"/>
            <p:cNvGrpSpPr/>
            <p:nvPr/>
          </p:nvGrpSpPr>
          <p:grpSpPr>
            <a:xfrm>
              <a:off x="4984142" y="3105498"/>
              <a:ext cx="883852" cy="621125"/>
              <a:chOff x="6793767" y="3847623"/>
              <a:chExt cx="883852" cy="621125"/>
            </a:xfrm>
          </p:grpSpPr>
          <p:sp>
            <p:nvSpPr>
              <p:cNvPr id="1498" name="Google Shape;1498;p23"/>
              <p:cNvSpPr/>
              <p:nvPr/>
            </p:nvSpPr>
            <p:spPr>
              <a:xfrm>
                <a:off x="6793767" y="395725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9" name="Google Shape;1499;p23"/>
              <p:cNvSpPr/>
              <p:nvPr/>
            </p:nvSpPr>
            <p:spPr>
              <a:xfrm>
                <a:off x="6793958" y="4100322"/>
                <a:ext cx="87339" cy="116585"/>
              </a:xfrm>
              <a:custGeom>
                <a:rect b="b" l="l" r="r" t="t"/>
                <a:pathLst>
                  <a:path extrusionOk="0" h="116585"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0" name="Google Shape;1500;p23"/>
              <p:cNvSpPr/>
              <p:nvPr/>
            </p:nvSpPr>
            <p:spPr>
              <a:xfrm>
                <a:off x="7611093" y="4103369"/>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1" name="Google Shape;1501;p23"/>
              <p:cNvSpPr/>
              <p:nvPr/>
            </p:nvSpPr>
            <p:spPr>
              <a:xfrm>
                <a:off x="6793767" y="38476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2" name="Google Shape;1502;p23"/>
              <p:cNvSpPr/>
              <p:nvPr/>
            </p:nvSpPr>
            <p:spPr>
              <a:xfrm>
                <a:off x="6919483" y="3917323"/>
                <a:ext cx="632596" cy="366021"/>
              </a:xfrm>
              <a:custGeom>
                <a:rect b="b" l="l" r="r" t="t"/>
                <a:pathLst>
                  <a:path extrusionOk="0" h="366021" w="632596">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23"/>
              <p:cNvSpPr/>
              <p:nvPr/>
            </p:nvSpPr>
            <p:spPr>
              <a:xfrm>
                <a:off x="6920073" y="3939230"/>
                <a:ext cx="631431" cy="344114"/>
              </a:xfrm>
              <a:custGeom>
                <a:rect b="b" l="l" r="r" t="t"/>
                <a:pathLst>
                  <a:path extrusionOk="0" h="344114" w="631431">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23"/>
              <p:cNvSpPr/>
              <p:nvPr/>
            </p:nvSpPr>
            <p:spPr>
              <a:xfrm>
                <a:off x="7081637" y="4021645"/>
                <a:ext cx="294557" cy="185070"/>
              </a:xfrm>
              <a:custGeom>
                <a:rect b="b" l="l" r="r" t="t"/>
                <a:pathLst>
                  <a:path extrusionOk="0" h="185070" w="294557">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5" name="Google Shape;1505;p23"/>
              <p:cNvSpPr/>
              <p:nvPr/>
            </p:nvSpPr>
            <p:spPr>
              <a:xfrm>
                <a:off x="7203761" y="4159186"/>
                <a:ext cx="19007" cy="25526"/>
              </a:xfrm>
              <a:custGeom>
                <a:rect b="b" l="l" r="r" t="t"/>
                <a:pathLst>
                  <a:path extrusionOk="0" h="25526" w="19007">
                    <a:moveTo>
                      <a:pt x="0" y="17145"/>
                    </a:moveTo>
                    <a:cubicBezTo>
                      <a:pt x="475"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23"/>
              <p:cNvSpPr/>
              <p:nvPr/>
            </p:nvSpPr>
            <p:spPr>
              <a:xfrm>
                <a:off x="7330922" y="4170044"/>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23"/>
              <p:cNvSpPr/>
              <p:nvPr/>
            </p:nvSpPr>
            <p:spPr>
              <a:xfrm>
                <a:off x="7345082" y="4106799"/>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23"/>
              <p:cNvSpPr/>
              <p:nvPr/>
            </p:nvSpPr>
            <p:spPr>
              <a:xfrm>
                <a:off x="7246148" y="4113180"/>
                <a:ext cx="47424" cy="33147"/>
              </a:xfrm>
              <a:custGeom>
                <a:rect b="b" l="l" r="r" t="t"/>
                <a:pathLst>
                  <a:path extrusionOk="0" h="33147" w="47424">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9" name="Google Shape;1509;p23"/>
              <p:cNvSpPr/>
              <p:nvPr/>
            </p:nvSpPr>
            <p:spPr>
              <a:xfrm>
                <a:off x="7149589" y="4058031"/>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23"/>
              <p:cNvSpPr/>
              <p:nvPr/>
            </p:nvSpPr>
            <p:spPr>
              <a:xfrm>
                <a:off x="7203761" y="4026884"/>
                <a:ext cx="27370" cy="24574"/>
              </a:xfrm>
              <a:custGeom>
                <a:rect b="b" l="l" r="r" t="t"/>
                <a:pathLst>
                  <a:path extrusionOk="0" h="24574" w="2737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1" name="Google Shape;1511;p23"/>
              <p:cNvSpPr/>
              <p:nvPr/>
            </p:nvSpPr>
            <p:spPr>
              <a:xfrm>
                <a:off x="7081637" y="4021835"/>
                <a:ext cx="26040" cy="19526"/>
              </a:xfrm>
              <a:custGeom>
                <a:rect b="b" l="l" r="r" t="t"/>
                <a:pathLst>
                  <a:path extrusionOk="0" h="19526" w="26040">
                    <a:moveTo>
                      <a:pt x="0" y="17145"/>
                    </a:moveTo>
                    <a:lnTo>
                      <a:pt x="0" y="0"/>
                    </a:lnTo>
                    <a:lnTo>
                      <a:pt x="26041" y="2858"/>
                    </a:lnTo>
                    <a:lnTo>
                      <a:pt x="17582"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2" name="Google Shape;1512;p23"/>
              <p:cNvSpPr/>
              <p:nvPr/>
            </p:nvSpPr>
            <p:spPr>
              <a:xfrm>
                <a:off x="7082588" y="4079462"/>
                <a:ext cx="29842" cy="30289"/>
              </a:xfrm>
              <a:custGeom>
                <a:rect b="b" l="l" r="r" t="t"/>
                <a:pathLst>
                  <a:path extrusionOk="0" h="30289" w="29842">
                    <a:moveTo>
                      <a:pt x="0" y="17812"/>
                    </a:moveTo>
                    <a:lnTo>
                      <a:pt x="0" y="0"/>
                    </a:lnTo>
                    <a:lnTo>
                      <a:pt x="29842"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3" name="Google Shape;1513;p23"/>
              <p:cNvSpPr/>
              <p:nvPr/>
            </p:nvSpPr>
            <p:spPr>
              <a:xfrm>
                <a:off x="7081542" y="4004024"/>
                <a:ext cx="294657" cy="185547"/>
              </a:xfrm>
              <a:custGeom>
                <a:rect b="b" l="l" r="r" t="t"/>
                <a:pathLst>
                  <a:path extrusionOk="0" h="185547" w="294657">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14" name="Google Shape;1514;p23"/>
            <p:cNvSpPr/>
            <p:nvPr/>
          </p:nvSpPr>
          <p:spPr>
            <a:xfrm>
              <a:off x="2890886" y="2508793"/>
              <a:ext cx="205462" cy="301290"/>
            </a:xfrm>
            <a:custGeom>
              <a:rect b="b" l="l" r="r" t="t"/>
              <a:pathLst>
                <a:path extrusionOk="0" h="301290" w="205462">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23"/>
            <p:cNvSpPr/>
            <p:nvPr/>
          </p:nvSpPr>
          <p:spPr>
            <a:xfrm>
              <a:off x="2906291" y="2506021"/>
              <a:ext cx="98213" cy="121997"/>
            </a:xfrm>
            <a:custGeom>
              <a:rect b="b" l="l" r="r" t="t"/>
              <a:pathLst>
                <a:path extrusionOk="0" h="121997" w="98213">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6" name="Google Shape;1516;p23"/>
            <p:cNvSpPr/>
            <p:nvPr/>
          </p:nvSpPr>
          <p:spPr>
            <a:xfrm>
              <a:off x="2925684" y="2638202"/>
              <a:ext cx="121328" cy="136036"/>
            </a:xfrm>
            <a:custGeom>
              <a:rect b="b" l="l" r="r" t="t"/>
              <a:pathLst>
                <a:path extrusionOk="0" h="136036" w="121328">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23"/>
            <p:cNvSpPr/>
            <p:nvPr/>
          </p:nvSpPr>
          <p:spPr>
            <a:xfrm>
              <a:off x="2718513" y="2692113"/>
              <a:ext cx="229495" cy="326875"/>
            </a:xfrm>
            <a:custGeom>
              <a:rect b="b" l="l" r="r" t="t"/>
              <a:pathLst>
                <a:path extrusionOk="0" h="326875" w="229495">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23"/>
            <p:cNvSpPr/>
            <p:nvPr/>
          </p:nvSpPr>
          <p:spPr>
            <a:xfrm>
              <a:off x="2890388" y="2682707"/>
              <a:ext cx="176857" cy="233853"/>
            </a:xfrm>
            <a:custGeom>
              <a:rect b="b" l="l" r="r" t="t"/>
              <a:pathLst>
                <a:path extrusionOk="0" h="233853" w="176857">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23"/>
            <p:cNvSpPr/>
            <p:nvPr/>
          </p:nvSpPr>
          <p:spPr>
            <a:xfrm>
              <a:off x="2921860" y="2515790"/>
              <a:ext cx="130560" cy="160797"/>
            </a:xfrm>
            <a:custGeom>
              <a:rect b="b" l="l" r="r" t="t"/>
              <a:pathLst>
                <a:path extrusionOk="0" h="160797" w="13056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23"/>
            <p:cNvSpPr/>
            <p:nvPr/>
          </p:nvSpPr>
          <p:spPr>
            <a:xfrm>
              <a:off x="2927048" y="2514816"/>
              <a:ext cx="130747" cy="123290"/>
            </a:xfrm>
            <a:custGeom>
              <a:rect b="b" l="l" r="r" t="t"/>
              <a:pathLst>
                <a:path extrusionOk="0" h="123290" w="130747">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23"/>
            <p:cNvSpPr/>
            <p:nvPr/>
          </p:nvSpPr>
          <p:spPr>
            <a:xfrm>
              <a:off x="2770258" y="3324285"/>
              <a:ext cx="102779" cy="78901"/>
            </a:xfrm>
            <a:custGeom>
              <a:rect b="b" l="l" r="r" t="t"/>
              <a:pathLst>
                <a:path extrusionOk="0" h="78901" w="102779">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23"/>
            <p:cNvSpPr/>
            <p:nvPr/>
          </p:nvSpPr>
          <p:spPr>
            <a:xfrm>
              <a:off x="2770711" y="3349338"/>
              <a:ext cx="102274" cy="53559"/>
            </a:xfrm>
            <a:custGeom>
              <a:rect b="b" l="l" r="r" t="t"/>
              <a:pathLst>
                <a:path extrusionOk="0" h="53559" w="102274">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23"/>
            <p:cNvSpPr/>
            <p:nvPr/>
          </p:nvSpPr>
          <p:spPr>
            <a:xfrm>
              <a:off x="2718772" y="3290474"/>
              <a:ext cx="94135" cy="73100"/>
            </a:xfrm>
            <a:custGeom>
              <a:rect b="b" l="l" r="r" t="t"/>
              <a:pathLst>
                <a:path extrusionOk="0" h="73100" w="94135">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23"/>
            <p:cNvSpPr/>
            <p:nvPr/>
          </p:nvSpPr>
          <p:spPr>
            <a:xfrm>
              <a:off x="2719200" y="3314572"/>
              <a:ext cx="93731" cy="48987"/>
            </a:xfrm>
            <a:custGeom>
              <a:rect b="b" l="l" r="r" t="t"/>
              <a:pathLst>
                <a:path extrusionOk="0" h="48987" w="93731">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5" name="Google Shape;1525;p23"/>
            <p:cNvSpPr/>
            <p:nvPr/>
          </p:nvSpPr>
          <p:spPr>
            <a:xfrm>
              <a:off x="2753699" y="2913665"/>
              <a:ext cx="223980" cy="387148"/>
            </a:xfrm>
            <a:custGeom>
              <a:rect b="b" l="l" r="r" t="t"/>
              <a:pathLst>
                <a:path extrusionOk="0" h="387148" w="22398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23"/>
            <p:cNvSpPr/>
            <p:nvPr/>
          </p:nvSpPr>
          <p:spPr>
            <a:xfrm>
              <a:off x="2814713" y="2914427"/>
              <a:ext cx="222989" cy="419220"/>
            </a:xfrm>
            <a:custGeom>
              <a:rect b="b" l="l" r="r" t="t"/>
              <a:pathLst>
                <a:path extrusionOk="0" h="419220" w="222989">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7" name="Google Shape;1527;p23"/>
            <p:cNvSpPr/>
            <p:nvPr/>
          </p:nvSpPr>
          <p:spPr>
            <a:xfrm>
              <a:off x="2731717" y="2888138"/>
              <a:ext cx="333476" cy="307358"/>
            </a:xfrm>
            <a:custGeom>
              <a:rect b="b" l="l" r="r" t="t"/>
              <a:pathLst>
                <a:path extrusionOk="0" h="307358" w="333476">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23"/>
            <p:cNvSpPr/>
            <p:nvPr/>
          </p:nvSpPr>
          <p:spPr>
            <a:xfrm>
              <a:off x="2999836" y="2706202"/>
              <a:ext cx="116284" cy="406848"/>
            </a:xfrm>
            <a:custGeom>
              <a:rect b="b" l="l" r="r" t="t"/>
              <a:pathLst>
                <a:path extrusionOk="0" h="406848" w="116284">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23"/>
            <p:cNvSpPr/>
            <p:nvPr/>
          </p:nvSpPr>
          <p:spPr>
            <a:xfrm>
              <a:off x="3022743" y="2701064"/>
              <a:ext cx="69955" cy="89236"/>
            </a:xfrm>
            <a:custGeom>
              <a:rect b="b" l="l" r="r" t="t"/>
              <a:pathLst>
                <a:path extrusionOk="0" h="89236" w="69955">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0" name="Google Shape;1530;p23"/>
            <p:cNvSpPr/>
            <p:nvPr/>
          </p:nvSpPr>
          <p:spPr>
            <a:xfrm>
              <a:off x="2885136" y="2682643"/>
              <a:ext cx="59968" cy="63096"/>
            </a:xfrm>
            <a:custGeom>
              <a:rect b="b" l="l" r="r" t="t"/>
              <a:pathLst>
                <a:path extrusionOk="0" h="63096" w="59968">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1" name="Google Shape;1531;p23"/>
            <p:cNvSpPr/>
            <p:nvPr/>
          </p:nvSpPr>
          <p:spPr>
            <a:xfrm>
              <a:off x="4136405" y="305709"/>
              <a:ext cx="1608303" cy="2009690"/>
            </a:xfrm>
            <a:custGeom>
              <a:rect b="b" l="l" r="r" t="t"/>
              <a:pathLst>
                <a:path extrusionOk="0" h="2009690" w="1608303">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23"/>
            <p:cNvSpPr/>
            <p:nvPr/>
          </p:nvSpPr>
          <p:spPr>
            <a:xfrm>
              <a:off x="4119583" y="322825"/>
              <a:ext cx="1594925" cy="1994313"/>
            </a:xfrm>
            <a:custGeom>
              <a:rect b="b" l="l" r="r" t="t"/>
              <a:pathLst>
                <a:path extrusionOk="0" h="1994313" w="1594925">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3" name="Google Shape;1533;p23"/>
            <p:cNvSpPr/>
            <p:nvPr/>
          </p:nvSpPr>
          <p:spPr>
            <a:xfrm>
              <a:off x="4241517" y="588041"/>
              <a:ext cx="58543" cy="817911"/>
            </a:xfrm>
            <a:custGeom>
              <a:rect b="b" l="l" r="r" t="t"/>
              <a:pathLst>
                <a:path extrusionOk="0" h="817911" w="58543">
                  <a:moveTo>
                    <a:pt x="57878" y="817912"/>
                  </a:moveTo>
                  <a:lnTo>
                    <a:pt x="0" y="783431"/>
                  </a:lnTo>
                  <a:lnTo>
                    <a:pt x="760" y="0"/>
                  </a:lnTo>
                  <a:lnTo>
                    <a:pt x="58543" y="34481"/>
                  </a:lnTo>
                  <a:lnTo>
                    <a:pt x="57878" y="8179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4" name="Google Shape;1534;p23"/>
            <p:cNvSpPr/>
            <p:nvPr/>
          </p:nvSpPr>
          <p:spPr>
            <a:xfrm>
              <a:off x="4241517" y="1216214"/>
              <a:ext cx="58448" cy="189833"/>
            </a:xfrm>
            <a:custGeom>
              <a:rect b="b" l="l" r="r" t="t"/>
              <a:pathLst>
                <a:path extrusionOk="0" h="189833" w="58448">
                  <a:moveTo>
                    <a:pt x="57878" y="189833"/>
                  </a:moveTo>
                  <a:lnTo>
                    <a:pt x="0" y="156115"/>
                  </a:lnTo>
                  <a:lnTo>
                    <a:pt x="570" y="0"/>
                  </a:lnTo>
                  <a:lnTo>
                    <a:pt x="58448" y="33814"/>
                  </a:lnTo>
                  <a:lnTo>
                    <a:pt x="57878" y="1898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23"/>
            <p:cNvSpPr/>
            <p:nvPr/>
          </p:nvSpPr>
          <p:spPr>
            <a:xfrm>
              <a:off x="4424940" y="694149"/>
              <a:ext cx="58353" cy="818006"/>
            </a:xfrm>
            <a:custGeom>
              <a:rect b="b" l="l" r="r" t="t"/>
              <a:pathLst>
                <a:path extrusionOk="0" h="818006" w="58353">
                  <a:moveTo>
                    <a:pt x="57878" y="818007"/>
                  </a:moveTo>
                  <a:lnTo>
                    <a:pt x="0" y="783336"/>
                  </a:lnTo>
                  <a:lnTo>
                    <a:pt x="570" y="0"/>
                  </a:lnTo>
                  <a:lnTo>
                    <a:pt x="58353" y="34766"/>
                  </a:lnTo>
                  <a:lnTo>
                    <a:pt x="57878" y="81800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6" name="Google Shape;1536;p23"/>
            <p:cNvSpPr/>
            <p:nvPr/>
          </p:nvSpPr>
          <p:spPr>
            <a:xfrm>
              <a:off x="4424940" y="1350993"/>
              <a:ext cx="58353" cy="161258"/>
            </a:xfrm>
            <a:custGeom>
              <a:rect b="b" l="l" r="r" t="t"/>
              <a:pathLst>
                <a:path extrusionOk="0" h="161258" w="58353">
                  <a:moveTo>
                    <a:pt x="57878" y="161258"/>
                  </a:moveTo>
                  <a:lnTo>
                    <a:pt x="0" y="127444"/>
                  </a:lnTo>
                  <a:lnTo>
                    <a:pt x="475" y="0"/>
                  </a:lnTo>
                  <a:lnTo>
                    <a:pt x="58353" y="33719"/>
                  </a:lnTo>
                  <a:lnTo>
                    <a:pt x="57878" y="1612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23"/>
            <p:cNvSpPr/>
            <p:nvPr/>
          </p:nvSpPr>
          <p:spPr>
            <a:xfrm>
              <a:off x="4608458" y="801877"/>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23"/>
            <p:cNvSpPr/>
            <p:nvPr/>
          </p:nvSpPr>
          <p:spPr>
            <a:xfrm>
              <a:off x="4608458" y="1266316"/>
              <a:ext cx="59113" cy="352044"/>
            </a:xfrm>
            <a:custGeom>
              <a:rect b="b" l="l" r="r" t="t"/>
              <a:pathLst>
                <a:path extrusionOk="0" h="352044" w="59113">
                  <a:moveTo>
                    <a:pt x="57878" y="352044"/>
                  </a:moveTo>
                  <a:lnTo>
                    <a:pt x="0" y="318325"/>
                  </a:lnTo>
                  <a:lnTo>
                    <a:pt x="1235" y="0"/>
                  </a:lnTo>
                  <a:lnTo>
                    <a:pt x="59113" y="33814"/>
                  </a:lnTo>
                  <a:lnTo>
                    <a:pt x="57878" y="3520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9" name="Google Shape;1539;p23"/>
            <p:cNvSpPr/>
            <p:nvPr/>
          </p:nvSpPr>
          <p:spPr>
            <a:xfrm>
              <a:off x="4793306" y="908938"/>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23"/>
            <p:cNvSpPr/>
            <p:nvPr/>
          </p:nvSpPr>
          <p:spPr>
            <a:xfrm>
              <a:off x="4793306" y="1421097"/>
              <a:ext cx="58923" cy="304228"/>
            </a:xfrm>
            <a:custGeom>
              <a:rect b="b" l="l" r="r" t="t"/>
              <a:pathLst>
                <a:path extrusionOk="0" h="304228" w="58923">
                  <a:moveTo>
                    <a:pt x="57783" y="304229"/>
                  </a:moveTo>
                  <a:lnTo>
                    <a:pt x="0" y="270510"/>
                  </a:lnTo>
                  <a:lnTo>
                    <a:pt x="1046" y="0"/>
                  </a:lnTo>
                  <a:lnTo>
                    <a:pt x="58924" y="33719"/>
                  </a:lnTo>
                  <a:lnTo>
                    <a:pt x="57783" y="304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23"/>
            <p:cNvSpPr/>
            <p:nvPr/>
          </p:nvSpPr>
          <p:spPr>
            <a:xfrm>
              <a:off x="4978440" y="1016189"/>
              <a:ext cx="60919" cy="816483"/>
            </a:xfrm>
            <a:custGeom>
              <a:rect b="b" l="l" r="r" t="t"/>
              <a:pathLst>
                <a:path extrusionOk="0" h="816483" w="60919">
                  <a:moveTo>
                    <a:pt x="57783" y="816483"/>
                  </a:moveTo>
                  <a:lnTo>
                    <a:pt x="0" y="782669"/>
                  </a:lnTo>
                  <a:lnTo>
                    <a:pt x="3136" y="0"/>
                  </a:lnTo>
                  <a:lnTo>
                    <a:pt x="60919" y="33719"/>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23"/>
            <p:cNvSpPr/>
            <p:nvPr/>
          </p:nvSpPr>
          <p:spPr>
            <a:xfrm>
              <a:off x="4978440" y="1384997"/>
              <a:ext cx="59493" cy="447484"/>
            </a:xfrm>
            <a:custGeom>
              <a:rect b="b" l="l" r="r" t="t"/>
              <a:pathLst>
                <a:path extrusionOk="0" h="447484" w="59493">
                  <a:moveTo>
                    <a:pt x="57878" y="447485"/>
                  </a:moveTo>
                  <a:lnTo>
                    <a:pt x="0" y="413671"/>
                  </a:lnTo>
                  <a:lnTo>
                    <a:pt x="1615" y="0"/>
                  </a:lnTo>
                  <a:lnTo>
                    <a:pt x="59494" y="33719"/>
                  </a:lnTo>
                  <a:lnTo>
                    <a:pt x="57878" y="44748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23"/>
            <p:cNvSpPr/>
            <p:nvPr/>
          </p:nvSpPr>
          <p:spPr>
            <a:xfrm>
              <a:off x="5164524" y="1123917"/>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23"/>
            <p:cNvSpPr/>
            <p:nvPr/>
          </p:nvSpPr>
          <p:spPr>
            <a:xfrm>
              <a:off x="5164524" y="1368614"/>
              <a:ext cx="59968" cy="571500"/>
            </a:xfrm>
            <a:custGeom>
              <a:rect b="b" l="l" r="r" t="t"/>
              <a:pathLst>
                <a:path extrusionOk="0" h="571500" w="59968">
                  <a:moveTo>
                    <a:pt x="57783" y="571500"/>
                  </a:moveTo>
                  <a:lnTo>
                    <a:pt x="0" y="537782"/>
                  </a:lnTo>
                  <a:lnTo>
                    <a:pt x="2091" y="0"/>
                  </a:lnTo>
                  <a:lnTo>
                    <a:pt x="59969" y="33814"/>
                  </a:lnTo>
                  <a:lnTo>
                    <a:pt x="57783" y="571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5" name="Google Shape;1545;p23"/>
            <p:cNvSpPr/>
            <p:nvPr/>
          </p:nvSpPr>
          <p:spPr>
            <a:xfrm>
              <a:off x="5351084" y="1231931"/>
              <a:ext cx="61014" cy="816578"/>
            </a:xfrm>
            <a:custGeom>
              <a:rect b="b" l="l" r="r" t="t"/>
              <a:pathLst>
                <a:path extrusionOk="0" h="816578" w="61014">
                  <a:moveTo>
                    <a:pt x="57878" y="816578"/>
                  </a:moveTo>
                  <a:lnTo>
                    <a:pt x="0" y="782764"/>
                  </a:lnTo>
                  <a:lnTo>
                    <a:pt x="3136" y="0"/>
                  </a:lnTo>
                  <a:lnTo>
                    <a:pt x="61014" y="33814"/>
                  </a:lnTo>
                  <a:lnTo>
                    <a:pt x="57878"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23"/>
            <p:cNvSpPr/>
            <p:nvPr/>
          </p:nvSpPr>
          <p:spPr>
            <a:xfrm>
              <a:off x="5351179" y="1342992"/>
              <a:ext cx="60443" cy="705135"/>
            </a:xfrm>
            <a:custGeom>
              <a:rect b="b" l="l" r="r" t="t"/>
              <a:pathLst>
                <a:path extrusionOk="0" h="705135" w="60443">
                  <a:moveTo>
                    <a:pt x="57783" y="705136"/>
                  </a:moveTo>
                  <a:lnTo>
                    <a:pt x="0" y="671417"/>
                  </a:lnTo>
                  <a:lnTo>
                    <a:pt x="2661" y="0"/>
                  </a:lnTo>
                  <a:lnTo>
                    <a:pt x="60444" y="33814"/>
                  </a:lnTo>
                  <a:lnTo>
                    <a:pt x="57783" y="7051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23"/>
            <p:cNvSpPr/>
            <p:nvPr/>
          </p:nvSpPr>
          <p:spPr>
            <a:xfrm>
              <a:off x="5538879" y="1340706"/>
              <a:ext cx="61014" cy="816483"/>
            </a:xfrm>
            <a:custGeom>
              <a:rect b="b" l="l" r="r" t="t"/>
              <a:pathLst>
                <a:path extrusionOk="0" h="816483" w="61014">
                  <a:moveTo>
                    <a:pt x="57878" y="816483"/>
                  </a:moveTo>
                  <a:lnTo>
                    <a:pt x="0" y="782765"/>
                  </a:lnTo>
                  <a:lnTo>
                    <a:pt x="3136" y="0"/>
                  </a:lnTo>
                  <a:lnTo>
                    <a:pt x="61014" y="33814"/>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23"/>
            <p:cNvSpPr/>
            <p:nvPr/>
          </p:nvSpPr>
          <p:spPr>
            <a:xfrm>
              <a:off x="5538879" y="1442147"/>
              <a:ext cx="60634" cy="714660"/>
            </a:xfrm>
            <a:custGeom>
              <a:rect b="b" l="l" r="r" t="t"/>
              <a:pathLst>
                <a:path extrusionOk="0" h="714660" w="60634">
                  <a:moveTo>
                    <a:pt x="57878" y="714661"/>
                  </a:moveTo>
                  <a:lnTo>
                    <a:pt x="0" y="680847"/>
                  </a:lnTo>
                  <a:lnTo>
                    <a:pt x="2756" y="0"/>
                  </a:lnTo>
                  <a:lnTo>
                    <a:pt x="60634" y="33814"/>
                  </a:lnTo>
                  <a:lnTo>
                    <a:pt x="57878" y="71466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23"/>
            <p:cNvSpPr/>
            <p:nvPr/>
          </p:nvSpPr>
          <p:spPr>
            <a:xfrm>
              <a:off x="4516176" y="748442"/>
              <a:ext cx="61299" cy="816768"/>
            </a:xfrm>
            <a:custGeom>
              <a:rect b="b" l="l" r="r" t="t"/>
              <a:pathLst>
                <a:path extrusionOk="0" h="816768" w="61299">
                  <a:moveTo>
                    <a:pt x="58163" y="816769"/>
                  </a:moveTo>
                  <a:lnTo>
                    <a:pt x="0" y="782764"/>
                  </a:lnTo>
                  <a:lnTo>
                    <a:pt x="3136" y="0"/>
                  </a:lnTo>
                  <a:lnTo>
                    <a:pt x="61300" y="34004"/>
                  </a:lnTo>
                  <a:lnTo>
                    <a:pt x="58163" y="816769"/>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0" name="Google Shape;1550;p23"/>
            <p:cNvSpPr/>
            <p:nvPr/>
          </p:nvSpPr>
          <p:spPr>
            <a:xfrm>
              <a:off x="4516366" y="1270221"/>
              <a:ext cx="58923" cy="294893"/>
            </a:xfrm>
            <a:custGeom>
              <a:rect b="b" l="l" r="r" t="t"/>
              <a:pathLst>
                <a:path extrusionOk="0" h="294893" w="58923">
                  <a:moveTo>
                    <a:pt x="57783" y="294894"/>
                  </a:moveTo>
                  <a:lnTo>
                    <a:pt x="0" y="261080"/>
                  </a:lnTo>
                  <a:lnTo>
                    <a:pt x="1045" y="0"/>
                  </a:lnTo>
                  <a:lnTo>
                    <a:pt x="58923" y="33814"/>
                  </a:lnTo>
                  <a:lnTo>
                    <a:pt x="57783" y="29489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1" name="Google Shape;1551;p23"/>
            <p:cNvSpPr/>
            <p:nvPr/>
          </p:nvSpPr>
          <p:spPr>
            <a:xfrm>
              <a:off x="4700740" y="855312"/>
              <a:ext cx="60919" cy="816578"/>
            </a:xfrm>
            <a:custGeom>
              <a:rect b="b" l="l" r="r" t="t"/>
              <a:pathLst>
                <a:path extrusionOk="0" h="816578" w="60919">
                  <a:moveTo>
                    <a:pt x="57783" y="816578"/>
                  </a:moveTo>
                  <a:lnTo>
                    <a:pt x="0" y="782765"/>
                  </a:lnTo>
                  <a:lnTo>
                    <a:pt x="3041"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23"/>
            <p:cNvSpPr/>
            <p:nvPr/>
          </p:nvSpPr>
          <p:spPr>
            <a:xfrm>
              <a:off x="4700740" y="1272031"/>
              <a:ext cx="59303" cy="399764"/>
            </a:xfrm>
            <a:custGeom>
              <a:rect b="b" l="l" r="r" t="t"/>
              <a:pathLst>
                <a:path extrusionOk="0" h="399764" w="59303">
                  <a:moveTo>
                    <a:pt x="57783" y="399764"/>
                  </a:moveTo>
                  <a:lnTo>
                    <a:pt x="0" y="365951"/>
                  </a:lnTo>
                  <a:lnTo>
                    <a:pt x="1426" y="0"/>
                  </a:lnTo>
                  <a:lnTo>
                    <a:pt x="59304" y="33814"/>
                  </a:lnTo>
                  <a:lnTo>
                    <a:pt x="57783" y="3997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23"/>
            <p:cNvSpPr/>
            <p:nvPr/>
          </p:nvSpPr>
          <p:spPr>
            <a:xfrm>
              <a:off x="4885398" y="962278"/>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23"/>
            <p:cNvSpPr/>
            <p:nvPr/>
          </p:nvSpPr>
          <p:spPr>
            <a:xfrm>
              <a:off x="4885398" y="1264506"/>
              <a:ext cx="59778" cy="514159"/>
            </a:xfrm>
            <a:custGeom>
              <a:rect b="b" l="l" r="r" t="t"/>
              <a:pathLst>
                <a:path extrusionOk="0" h="514159" w="59778">
                  <a:moveTo>
                    <a:pt x="57783" y="514159"/>
                  </a:moveTo>
                  <a:lnTo>
                    <a:pt x="0" y="480346"/>
                  </a:lnTo>
                  <a:lnTo>
                    <a:pt x="1901" y="0"/>
                  </a:lnTo>
                  <a:lnTo>
                    <a:pt x="59779" y="33719"/>
                  </a:lnTo>
                  <a:lnTo>
                    <a:pt x="57783" y="5141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23"/>
            <p:cNvSpPr/>
            <p:nvPr/>
          </p:nvSpPr>
          <p:spPr>
            <a:xfrm>
              <a:off x="5071197" y="1069910"/>
              <a:ext cx="60919" cy="816483"/>
            </a:xfrm>
            <a:custGeom>
              <a:rect b="b" l="l" r="r" t="t"/>
              <a:pathLst>
                <a:path extrusionOk="0" h="816483" w="60919">
                  <a:moveTo>
                    <a:pt x="57878" y="816483"/>
                  </a:moveTo>
                  <a:lnTo>
                    <a:pt x="0" y="782669"/>
                  </a:lnTo>
                  <a:lnTo>
                    <a:pt x="3136" y="0"/>
                  </a:lnTo>
                  <a:lnTo>
                    <a:pt x="60919" y="33719"/>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23"/>
            <p:cNvSpPr/>
            <p:nvPr/>
          </p:nvSpPr>
          <p:spPr>
            <a:xfrm>
              <a:off x="5071197" y="1371948"/>
              <a:ext cx="59778" cy="514254"/>
            </a:xfrm>
            <a:custGeom>
              <a:rect b="b" l="l" r="r" t="t"/>
              <a:pathLst>
                <a:path extrusionOk="0" h="514254" w="59778">
                  <a:moveTo>
                    <a:pt x="57878" y="514255"/>
                  </a:moveTo>
                  <a:lnTo>
                    <a:pt x="0" y="480441"/>
                  </a:lnTo>
                  <a:lnTo>
                    <a:pt x="1901" y="0"/>
                  </a:lnTo>
                  <a:lnTo>
                    <a:pt x="59779" y="33814"/>
                  </a:lnTo>
                  <a:lnTo>
                    <a:pt x="57878" y="5142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23"/>
            <p:cNvSpPr/>
            <p:nvPr/>
          </p:nvSpPr>
          <p:spPr>
            <a:xfrm>
              <a:off x="5257662" y="1177829"/>
              <a:ext cx="60919" cy="816482"/>
            </a:xfrm>
            <a:custGeom>
              <a:rect b="b" l="l" r="r" t="t"/>
              <a:pathLst>
                <a:path extrusionOk="0" h="816482" w="60919">
                  <a:moveTo>
                    <a:pt x="57783" y="816483"/>
                  </a:moveTo>
                  <a:lnTo>
                    <a:pt x="0" y="782765"/>
                  </a:lnTo>
                  <a:lnTo>
                    <a:pt x="3041"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23"/>
            <p:cNvSpPr/>
            <p:nvPr/>
          </p:nvSpPr>
          <p:spPr>
            <a:xfrm>
              <a:off x="5257662" y="1365376"/>
              <a:ext cx="60253" cy="628649"/>
            </a:xfrm>
            <a:custGeom>
              <a:rect b="b" l="l" r="r" t="t"/>
              <a:pathLst>
                <a:path extrusionOk="0" h="628649" w="60253">
                  <a:moveTo>
                    <a:pt x="57878" y="628650"/>
                  </a:moveTo>
                  <a:lnTo>
                    <a:pt x="0" y="594932"/>
                  </a:lnTo>
                  <a:lnTo>
                    <a:pt x="2376" y="0"/>
                  </a:lnTo>
                  <a:lnTo>
                    <a:pt x="60254" y="33719"/>
                  </a:lnTo>
                  <a:lnTo>
                    <a:pt x="57878" y="6286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23"/>
            <p:cNvSpPr/>
            <p:nvPr/>
          </p:nvSpPr>
          <p:spPr>
            <a:xfrm>
              <a:off x="5444886" y="1286223"/>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23"/>
            <p:cNvSpPr/>
            <p:nvPr/>
          </p:nvSpPr>
          <p:spPr>
            <a:xfrm>
              <a:off x="5444886" y="1359185"/>
              <a:ext cx="60729" cy="743235"/>
            </a:xfrm>
            <a:custGeom>
              <a:rect b="b" l="l" r="r" t="t"/>
              <a:pathLst>
                <a:path extrusionOk="0" h="743235" w="60729">
                  <a:moveTo>
                    <a:pt x="57878" y="743236"/>
                  </a:moveTo>
                  <a:lnTo>
                    <a:pt x="0" y="709422"/>
                  </a:lnTo>
                  <a:lnTo>
                    <a:pt x="2851" y="0"/>
                  </a:lnTo>
                  <a:lnTo>
                    <a:pt x="60729" y="33814"/>
                  </a:lnTo>
                  <a:lnTo>
                    <a:pt x="57878" y="7432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23"/>
            <p:cNvSpPr/>
            <p:nvPr/>
          </p:nvSpPr>
          <p:spPr>
            <a:xfrm>
              <a:off x="4333133" y="641190"/>
              <a:ext cx="58828" cy="817816"/>
            </a:xfrm>
            <a:custGeom>
              <a:rect b="b" l="l" r="r" t="t"/>
              <a:pathLst>
                <a:path extrusionOk="0" h="817816" w="58828">
                  <a:moveTo>
                    <a:pt x="57878" y="817817"/>
                  </a:moveTo>
                  <a:lnTo>
                    <a:pt x="0" y="783527"/>
                  </a:lnTo>
                  <a:lnTo>
                    <a:pt x="950" y="0"/>
                  </a:lnTo>
                  <a:lnTo>
                    <a:pt x="58828" y="34385"/>
                  </a:lnTo>
                  <a:lnTo>
                    <a:pt x="57878" y="81781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23"/>
            <p:cNvSpPr/>
            <p:nvPr/>
          </p:nvSpPr>
          <p:spPr>
            <a:xfrm>
              <a:off x="4333133" y="1231074"/>
              <a:ext cx="58638" cy="228028"/>
            </a:xfrm>
            <a:custGeom>
              <a:rect b="b" l="l" r="r" t="t"/>
              <a:pathLst>
                <a:path extrusionOk="0" h="228028" w="58638">
                  <a:moveTo>
                    <a:pt x="57783" y="228028"/>
                  </a:moveTo>
                  <a:lnTo>
                    <a:pt x="0" y="194215"/>
                  </a:lnTo>
                  <a:lnTo>
                    <a:pt x="760" y="0"/>
                  </a:lnTo>
                  <a:lnTo>
                    <a:pt x="58638" y="33718"/>
                  </a:lnTo>
                  <a:lnTo>
                    <a:pt x="57783" y="22802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3" name="Google Shape;1563;p23"/>
            <p:cNvSpPr/>
            <p:nvPr/>
          </p:nvSpPr>
          <p:spPr>
            <a:xfrm rot="-1801764">
              <a:off x="4182051" y="402648"/>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23"/>
            <p:cNvSpPr/>
            <p:nvPr/>
          </p:nvSpPr>
          <p:spPr>
            <a:xfrm rot="-1801764">
              <a:off x="4256393" y="445744"/>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5" name="Google Shape;1565;p23"/>
            <p:cNvSpPr/>
            <p:nvPr/>
          </p:nvSpPr>
          <p:spPr>
            <a:xfrm rot="-1801764">
              <a:off x="4330817" y="488696"/>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6" name="Google Shape;1566;p23"/>
            <p:cNvSpPr/>
            <p:nvPr/>
          </p:nvSpPr>
          <p:spPr>
            <a:xfrm>
              <a:off x="4106792" y="1565782"/>
              <a:ext cx="86160" cy="187928"/>
            </a:xfrm>
            <a:custGeom>
              <a:rect b="b" l="l" r="r" t="t"/>
              <a:pathLst>
                <a:path extrusionOk="0" h="187928" w="8616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23"/>
            <p:cNvSpPr/>
            <p:nvPr/>
          </p:nvSpPr>
          <p:spPr>
            <a:xfrm>
              <a:off x="4118918" y="1488575"/>
              <a:ext cx="61869" cy="119039"/>
            </a:xfrm>
            <a:custGeom>
              <a:rect b="b" l="l" r="r" t="t"/>
              <a:pathLst>
                <a:path extrusionOk="0" h="119039" w="61869">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23"/>
            <p:cNvSpPr/>
            <p:nvPr/>
          </p:nvSpPr>
          <p:spPr>
            <a:xfrm>
              <a:off x="4255221" y="2314593"/>
              <a:ext cx="133508" cy="75339"/>
            </a:xfrm>
            <a:custGeom>
              <a:rect b="b" l="l" r="r" t="t"/>
              <a:pathLst>
                <a:path extrusionOk="0" h="75339" w="133508">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9" name="Google Shape;1569;p23"/>
            <p:cNvSpPr/>
            <p:nvPr/>
          </p:nvSpPr>
          <p:spPr>
            <a:xfrm>
              <a:off x="4257103" y="2327115"/>
              <a:ext cx="131644" cy="62816"/>
            </a:xfrm>
            <a:custGeom>
              <a:rect b="b" l="l" r="r" t="t"/>
              <a:pathLst>
                <a:path extrusionOk="0" h="62816" w="131644">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23"/>
            <p:cNvSpPr/>
            <p:nvPr/>
          </p:nvSpPr>
          <p:spPr>
            <a:xfrm>
              <a:off x="4157606" y="2270641"/>
              <a:ext cx="133494" cy="75381"/>
            </a:xfrm>
            <a:custGeom>
              <a:rect b="b" l="l" r="r" t="t"/>
              <a:pathLst>
                <a:path extrusionOk="0" h="75381" w="133494">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23"/>
            <p:cNvSpPr/>
            <p:nvPr/>
          </p:nvSpPr>
          <p:spPr>
            <a:xfrm>
              <a:off x="4159499" y="2283205"/>
              <a:ext cx="131564" cy="62816"/>
            </a:xfrm>
            <a:custGeom>
              <a:rect b="b" l="l" r="r" t="t"/>
              <a:pathLst>
                <a:path extrusionOk="0" h="62816" w="131564">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2" name="Google Shape;1572;p23"/>
            <p:cNvSpPr/>
            <p:nvPr/>
          </p:nvSpPr>
          <p:spPr>
            <a:xfrm>
              <a:off x="4157684" y="1783524"/>
              <a:ext cx="195217" cy="552238"/>
            </a:xfrm>
            <a:custGeom>
              <a:rect b="b" l="l" r="r" t="t"/>
              <a:pathLst>
                <a:path extrusionOk="0" h="552238" w="195217">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23"/>
            <p:cNvSpPr/>
            <p:nvPr/>
          </p:nvSpPr>
          <p:spPr>
            <a:xfrm>
              <a:off x="4182697" y="1330426"/>
              <a:ext cx="141754" cy="227198"/>
            </a:xfrm>
            <a:custGeom>
              <a:rect b="b" l="l" r="r" t="t"/>
              <a:pathLst>
                <a:path extrusionOk="0" h="227198" w="141754">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23"/>
            <p:cNvSpPr/>
            <p:nvPr/>
          </p:nvSpPr>
          <p:spPr>
            <a:xfrm>
              <a:off x="4136412" y="1491278"/>
              <a:ext cx="217917" cy="361626"/>
            </a:xfrm>
            <a:custGeom>
              <a:rect b="b" l="l" r="r" t="t"/>
              <a:pathLst>
                <a:path extrusionOk="0" h="361626" w="217917">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23"/>
            <p:cNvSpPr/>
            <p:nvPr/>
          </p:nvSpPr>
          <p:spPr>
            <a:xfrm>
              <a:off x="4290792" y="1536579"/>
              <a:ext cx="276750" cy="215760"/>
            </a:xfrm>
            <a:custGeom>
              <a:rect b="b" l="l" r="r" t="t"/>
              <a:pathLst>
                <a:path extrusionOk="0" h="215760" w="27675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23"/>
            <p:cNvSpPr/>
            <p:nvPr/>
          </p:nvSpPr>
          <p:spPr>
            <a:xfrm>
              <a:off x="4280886" y="1531786"/>
              <a:ext cx="84275" cy="123474"/>
            </a:xfrm>
            <a:custGeom>
              <a:rect b="b" l="l" r="r" t="t"/>
              <a:pathLst>
                <a:path extrusionOk="0" h="123474" w="84275">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23"/>
            <p:cNvSpPr/>
            <p:nvPr/>
          </p:nvSpPr>
          <p:spPr>
            <a:xfrm>
              <a:off x="4187208" y="1320312"/>
              <a:ext cx="137401" cy="151685"/>
            </a:xfrm>
            <a:custGeom>
              <a:rect b="b" l="l" r="r" t="t"/>
              <a:pathLst>
                <a:path extrusionOk="0" h="151685" w="137401">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23"/>
            <p:cNvSpPr/>
            <p:nvPr/>
          </p:nvSpPr>
          <p:spPr>
            <a:xfrm>
              <a:off x="5589453" y="3105692"/>
              <a:ext cx="158988" cy="313238"/>
            </a:xfrm>
            <a:custGeom>
              <a:rect b="b" l="l" r="r" t="t"/>
              <a:pathLst>
                <a:path extrusionOk="0" h="313238" w="158988">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9" name="Google Shape;1579;p23"/>
            <p:cNvSpPr/>
            <p:nvPr/>
          </p:nvSpPr>
          <p:spPr>
            <a:xfrm>
              <a:off x="5625064" y="3841302"/>
              <a:ext cx="109135" cy="84940"/>
            </a:xfrm>
            <a:custGeom>
              <a:rect b="b" l="l" r="r" t="t"/>
              <a:pathLst>
                <a:path extrusionOk="0" h="84940" w="109135">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23"/>
            <p:cNvSpPr/>
            <p:nvPr/>
          </p:nvSpPr>
          <p:spPr>
            <a:xfrm>
              <a:off x="5624449" y="3869213"/>
              <a:ext cx="108591" cy="56989"/>
            </a:xfrm>
            <a:custGeom>
              <a:rect b="b" l="l" r="r" t="t"/>
              <a:pathLst>
                <a:path extrusionOk="0" h="56989" w="108591">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1" name="Google Shape;1581;p23"/>
            <p:cNvSpPr/>
            <p:nvPr/>
          </p:nvSpPr>
          <p:spPr>
            <a:xfrm>
              <a:off x="5756800" y="3764382"/>
              <a:ext cx="108931" cy="81850"/>
            </a:xfrm>
            <a:custGeom>
              <a:rect b="b" l="l" r="r" t="t"/>
              <a:pathLst>
                <a:path extrusionOk="0" h="81850" w="108931">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23"/>
            <p:cNvSpPr/>
            <p:nvPr/>
          </p:nvSpPr>
          <p:spPr>
            <a:xfrm>
              <a:off x="5756201" y="3790822"/>
              <a:ext cx="108657" cy="56976"/>
            </a:xfrm>
            <a:custGeom>
              <a:rect b="b" l="l" r="r" t="t"/>
              <a:pathLst>
                <a:path extrusionOk="0" h="56976" w="108657">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23"/>
            <p:cNvSpPr/>
            <p:nvPr/>
          </p:nvSpPr>
          <p:spPr>
            <a:xfrm>
              <a:off x="5454721" y="3387696"/>
              <a:ext cx="383168" cy="465480"/>
            </a:xfrm>
            <a:custGeom>
              <a:rect b="b" l="l" r="r" t="t"/>
              <a:pathLst>
                <a:path extrusionOk="0" h="465480" w="383168">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23"/>
            <p:cNvSpPr/>
            <p:nvPr/>
          </p:nvSpPr>
          <p:spPr>
            <a:xfrm>
              <a:off x="5486791" y="3077400"/>
              <a:ext cx="120860" cy="118150"/>
            </a:xfrm>
            <a:custGeom>
              <a:rect b="b" l="l" r="r" t="t"/>
              <a:pathLst>
                <a:path extrusionOk="0" h="118150" w="12086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23"/>
            <p:cNvSpPr/>
            <p:nvPr/>
          </p:nvSpPr>
          <p:spPr>
            <a:xfrm>
              <a:off x="5455024" y="3093521"/>
              <a:ext cx="195218" cy="382396"/>
            </a:xfrm>
            <a:custGeom>
              <a:rect b="b" l="l" r="r" t="t"/>
              <a:pathLst>
                <a:path extrusionOk="0" h="382396" w="195218">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6" name="Google Shape;1586;p23"/>
            <p:cNvSpPr/>
            <p:nvPr/>
          </p:nvSpPr>
          <p:spPr>
            <a:xfrm>
              <a:off x="5481752" y="2955179"/>
              <a:ext cx="130450" cy="158871"/>
            </a:xfrm>
            <a:custGeom>
              <a:rect b="b" l="l" r="r" t="t"/>
              <a:pathLst>
                <a:path extrusionOk="0" h="158871" w="13045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7" name="Google Shape;1587;p23"/>
            <p:cNvSpPr/>
            <p:nvPr/>
          </p:nvSpPr>
          <p:spPr>
            <a:xfrm>
              <a:off x="5470442" y="2941583"/>
              <a:ext cx="136833" cy="135816"/>
            </a:xfrm>
            <a:custGeom>
              <a:rect b="b" l="l" r="r" t="t"/>
              <a:pathLst>
                <a:path extrusionOk="0" h="135816" w="136833">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8" name="Google Shape;1588;p23"/>
            <p:cNvSpPr/>
            <p:nvPr/>
          </p:nvSpPr>
          <p:spPr>
            <a:xfrm>
              <a:off x="5607306" y="3093878"/>
              <a:ext cx="63200" cy="92106"/>
            </a:xfrm>
            <a:custGeom>
              <a:rect b="b" l="l" r="r" t="t"/>
              <a:pathLst>
                <a:path extrusionOk="0" h="92106" w="6320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89" name="Google Shape;1589;p23"/>
            <p:cNvGrpSpPr/>
            <p:nvPr/>
          </p:nvGrpSpPr>
          <p:grpSpPr>
            <a:xfrm>
              <a:off x="2715952" y="2834463"/>
              <a:ext cx="319677" cy="242660"/>
              <a:chOff x="6621095" y="1452181"/>
              <a:chExt cx="330894" cy="250785"/>
            </a:xfrm>
          </p:grpSpPr>
          <p:sp>
            <p:nvSpPr>
              <p:cNvPr id="1590" name="Google Shape;1590;p2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1" name="Google Shape;1591;p2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2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2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2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95" name="Google Shape;1595;p23"/>
            <p:cNvGrpSpPr/>
            <p:nvPr/>
          </p:nvGrpSpPr>
          <p:grpSpPr>
            <a:xfrm flipH="1">
              <a:off x="5538041" y="3330111"/>
              <a:ext cx="319677" cy="242660"/>
              <a:chOff x="6621095" y="1452181"/>
              <a:chExt cx="330894" cy="250785"/>
            </a:xfrm>
          </p:grpSpPr>
          <p:sp>
            <p:nvSpPr>
              <p:cNvPr id="1596" name="Google Shape;1596;p2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2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8" name="Google Shape;1598;p2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2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2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01" name="Google Shape;1601;p23"/>
            <p:cNvSpPr/>
            <p:nvPr/>
          </p:nvSpPr>
          <p:spPr>
            <a:xfrm>
              <a:off x="5420536" y="3157173"/>
              <a:ext cx="148553" cy="414880"/>
            </a:xfrm>
            <a:custGeom>
              <a:rect b="b" l="l" r="r" t="t"/>
              <a:pathLst>
                <a:path extrusionOk="0" h="414880" w="148553">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23"/>
            <p:cNvSpPr/>
            <p:nvPr/>
          </p:nvSpPr>
          <p:spPr>
            <a:xfrm>
              <a:off x="5414664" y="3153198"/>
              <a:ext cx="85059" cy="115922"/>
            </a:xfrm>
            <a:custGeom>
              <a:rect b="b" l="l" r="r" t="t"/>
              <a:pathLst>
                <a:path extrusionOk="0" h="115922" w="85059">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4"/>
          <p:cNvSpPr/>
          <p:nvPr/>
        </p:nvSpPr>
        <p:spPr>
          <a:xfrm>
            <a:off x="6442263" y="1539941"/>
            <a:ext cx="869700" cy="869700"/>
          </a:xfrm>
          <a:prstGeom prst="round2DiagRect">
            <a:avLst>
              <a:gd fmla="val 16667" name="adj1"/>
              <a:gd fmla="val 0" name="adj2"/>
            </a:avLst>
          </a:prstGeom>
          <a:solidFill>
            <a:srgbClr val="8C5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608" name="Google Shape;1608;p24"/>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Fairness Analysis </a:t>
            </a:r>
            <a:endParaRPr sz="4000"/>
          </a:p>
        </p:txBody>
      </p:sp>
      <p:sp>
        <p:nvSpPr>
          <p:cNvPr id="1609" name="Google Shape;1609;p2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610" name="Google Shape;1610;p24"/>
          <p:cNvPicPr preferRelativeResize="0"/>
          <p:nvPr/>
        </p:nvPicPr>
        <p:blipFill>
          <a:blip r:embed="rId3">
            <a:alphaModFix/>
          </a:blip>
          <a:stretch>
            <a:fillRect/>
          </a:stretch>
        </p:blipFill>
        <p:spPr>
          <a:xfrm>
            <a:off x="6581358" y="1670328"/>
            <a:ext cx="591627" cy="591629"/>
          </a:xfrm>
          <a:prstGeom prst="rect">
            <a:avLst/>
          </a:prstGeom>
          <a:noFill/>
          <a:ln>
            <a:noFill/>
          </a:ln>
        </p:spPr>
      </p:pic>
      <p:sp>
        <p:nvSpPr>
          <p:cNvPr id="1611" name="Google Shape;1611;p24"/>
          <p:cNvSpPr/>
          <p:nvPr/>
        </p:nvSpPr>
        <p:spPr>
          <a:xfrm>
            <a:off x="1835359" y="1548539"/>
            <a:ext cx="869700" cy="869700"/>
          </a:xfrm>
          <a:prstGeom prst="round2DiagRect">
            <a:avLst>
              <a:gd fmla="val 16667" name="adj1"/>
              <a:gd fmla="val 0" name="adj2"/>
            </a:avLst>
          </a:prstGeom>
          <a:solidFill>
            <a:srgbClr val="00B5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612" name="Google Shape;1612;p24"/>
          <p:cNvSpPr/>
          <p:nvPr/>
        </p:nvSpPr>
        <p:spPr>
          <a:xfrm>
            <a:off x="4138811" y="1547163"/>
            <a:ext cx="869700" cy="869700"/>
          </a:xfrm>
          <a:prstGeom prst="round2DiagRect">
            <a:avLst>
              <a:gd fmla="val 16667" name="adj1"/>
              <a:gd fmla="val 0" name="adj2"/>
            </a:avLst>
          </a:prstGeom>
          <a:solidFill>
            <a:srgbClr val="007B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613" name="Google Shape;1613;p24"/>
          <p:cNvSpPr/>
          <p:nvPr/>
        </p:nvSpPr>
        <p:spPr>
          <a:xfrm>
            <a:off x="2987084" y="3194165"/>
            <a:ext cx="869700" cy="869700"/>
          </a:xfrm>
          <a:prstGeom prst="round2DiagRect">
            <a:avLst>
              <a:gd fmla="val 16667" name="adj1"/>
              <a:gd fmla="val 0" name="adj2"/>
            </a:avLst>
          </a:prstGeom>
          <a:solidFill>
            <a:srgbClr val="FF4D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614" name="Google Shape;1614;p24"/>
          <p:cNvSpPr/>
          <p:nvPr/>
        </p:nvSpPr>
        <p:spPr>
          <a:xfrm>
            <a:off x="5290536" y="3195432"/>
            <a:ext cx="869700" cy="869700"/>
          </a:xfrm>
          <a:prstGeom prst="round2DiagRect">
            <a:avLst>
              <a:gd fmla="val 16667" name="adj1"/>
              <a:gd fmla="val 0" name="adj2"/>
            </a:avLst>
          </a:prstGeom>
          <a:solidFill>
            <a:srgbClr val="F9CB0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615" name="Google Shape;1615;p24"/>
          <p:cNvSpPr txBox="1"/>
          <p:nvPr/>
        </p:nvSpPr>
        <p:spPr>
          <a:xfrm>
            <a:off x="1751600" y="2412299"/>
            <a:ext cx="1028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800" u="none" cap="none" strike="noStrike">
                <a:solidFill>
                  <a:srgbClr val="3A3F50"/>
                </a:solidFill>
                <a:latin typeface="Barlow"/>
                <a:ea typeface="Barlow"/>
                <a:cs typeface="Barlow"/>
                <a:sym typeface="Barlow"/>
              </a:rPr>
              <a:t>Income</a:t>
            </a:r>
            <a:endParaRPr b="1" i="0" sz="1800" u="none" cap="none" strike="noStrike">
              <a:solidFill>
                <a:srgbClr val="3A3F50"/>
              </a:solidFill>
              <a:latin typeface="Barlow"/>
              <a:ea typeface="Barlow"/>
              <a:cs typeface="Barlow"/>
              <a:sym typeface="Barlow"/>
            </a:endParaRPr>
          </a:p>
        </p:txBody>
      </p:sp>
      <p:pic>
        <p:nvPicPr>
          <p:cNvPr id="1616" name="Google Shape;1616;p24"/>
          <p:cNvPicPr preferRelativeResize="0"/>
          <p:nvPr/>
        </p:nvPicPr>
        <p:blipFill rotWithShape="1">
          <a:blip r:embed="rId4">
            <a:alphaModFix/>
          </a:blip>
          <a:srcRect b="0" l="0" r="0" t="0"/>
          <a:stretch/>
        </p:blipFill>
        <p:spPr>
          <a:xfrm>
            <a:off x="1995193" y="1705047"/>
            <a:ext cx="541597" cy="541599"/>
          </a:xfrm>
          <a:prstGeom prst="rect">
            <a:avLst/>
          </a:prstGeom>
          <a:noFill/>
          <a:ln>
            <a:noFill/>
          </a:ln>
        </p:spPr>
      </p:pic>
      <p:grpSp>
        <p:nvGrpSpPr>
          <p:cNvPr id="1617" name="Google Shape;1617;p24"/>
          <p:cNvGrpSpPr/>
          <p:nvPr/>
        </p:nvGrpSpPr>
        <p:grpSpPr>
          <a:xfrm>
            <a:off x="4357446" y="1787706"/>
            <a:ext cx="425981" cy="357033"/>
            <a:chOff x="2599825" y="3689700"/>
            <a:chExt cx="429850" cy="360275"/>
          </a:xfrm>
        </p:grpSpPr>
        <p:sp>
          <p:nvSpPr>
            <p:cNvPr id="1618" name="Google Shape;1618;p24"/>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A3F50"/>
                </a:solidFill>
                <a:latin typeface="Arial"/>
                <a:ea typeface="Arial"/>
                <a:cs typeface="Arial"/>
                <a:sym typeface="Arial"/>
              </a:endParaRPr>
            </a:p>
          </p:txBody>
        </p:sp>
        <p:sp>
          <p:nvSpPr>
            <p:cNvPr id="1619" name="Google Shape;1619;p24"/>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A3F50"/>
                </a:solidFill>
                <a:latin typeface="Arial"/>
                <a:ea typeface="Arial"/>
                <a:cs typeface="Arial"/>
                <a:sym typeface="Arial"/>
              </a:endParaRPr>
            </a:p>
          </p:txBody>
        </p:sp>
      </p:grpSp>
      <p:grpSp>
        <p:nvGrpSpPr>
          <p:cNvPr id="1620" name="Google Shape;1620;p24"/>
          <p:cNvGrpSpPr/>
          <p:nvPr/>
        </p:nvGrpSpPr>
        <p:grpSpPr>
          <a:xfrm>
            <a:off x="3209643" y="3470639"/>
            <a:ext cx="424792" cy="353391"/>
            <a:chOff x="1926350" y="995225"/>
            <a:chExt cx="428650" cy="356600"/>
          </a:xfrm>
        </p:grpSpPr>
        <p:sp>
          <p:nvSpPr>
            <p:cNvPr id="1621" name="Google Shape;1621;p24"/>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A3F50"/>
                </a:solidFill>
                <a:latin typeface="Arial"/>
                <a:ea typeface="Arial"/>
                <a:cs typeface="Arial"/>
                <a:sym typeface="Arial"/>
              </a:endParaRPr>
            </a:p>
          </p:txBody>
        </p:sp>
        <p:sp>
          <p:nvSpPr>
            <p:cNvPr id="1622" name="Google Shape;1622;p24"/>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A3F50"/>
                </a:solidFill>
                <a:latin typeface="Arial"/>
                <a:ea typeface="Arial"/>
                <a:cs typeface="Arial"/>
                <a:sym typeface="Arial"/>
              </a:endParaRPr>
            </a:p>
          </p:txBody>
        </p:sp>
        <p:sp>
          <p:nvSpPr>
            <p:cNvPr id="1623" name="Google Shape;1623;p24"/>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A3F50"/>
                </a:solidFill>
                <a:latin typeface="Arial"/>
                <a:ea typeface="Arial"/>
                <a:cs typeface="Arial"/>
                <a:sym typeface="Arial"/>
              </a:endParaRPr>
            </a:p>
          </p:txBody>
        </p:sp>
        <p:sp>
          <p:nvSpPr>
            <p:cNvPr id="1624" name="Google Shape;1624;p24"/>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A3F50"/>
                </a:solidFill>
                <a:latin typeface="Arial"/>
                <a:ea typeface="Arial"/>
                <a:cs typeface="Arial"/>
                <a:sym typeface="Arial"/>
              </a:endParaRPr>
            </a:p>
          </p:txBody>
        </p:sp>
      </p:grpSp>
      <p:sp>
        <p:nvSpPr>
          <p:cNvPr id="1625" name="Google Shape;1625;p24"/>
          <p:cNvSpPr txBox="1"/>
          <p:nvPr/>
        </p:nvSpPr>
        <p:spPr>
          <a:xfrm>
            <a:off x="3554967" y="2418922"/>
            <a:ext cx="2032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800" u="none" cap="none" strike="noStrike">
                <a:solidFill>
                  <a:srgbClr val="3A3F50"/>
                </a:solidFill>
                <a:latin typeface="Barlow"/>
                <a:ea typeface="Barlow"/>
                <a:cs typeface="Barlow"/>
                <a:sym typeface="Barlow"/>
              </a:rPr>
              <a:t>Unemployment</a:t>
            </a:r>
            <a:endParaRPr b="1" i="0" sz="1800" u="none" cap="none" strike="noStrike">
              <a:solidFill>
                <a:srgbClr val="3A3F50"/>
              </a:solidFill>
              <a:latin typeface="Barlow"/>
              <a:ea typeface="Barlow"/>
              <a:cs typeface="Barlow"/>
              <a:sym typeface="Barlow"/>
            </a:endParaRPr>
          </a:p>
        </p:txBody>
      </p:sp>
      <p:sp>
        <p:nvSpPr>
          <p:cNvPr id="1626" name="Google Shape;1626;p24"/>
          <p:cNvSpPr txBox="1"/>
          <p:nvPr/>
        </p:nvSpPr>
        <p:spPr>
          <a:xfrm>
            <a:off x="6363697" y="2407999"/>
            <a:ext cx="1028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800" u="none" cap="none" strike="noStrike">
                <a:solidFill>
                  <a:srgbClr val="3A3F50"/>
                </a:solidFill>
                <a:latin typeface="Barlow"/>
                <a:ea typeface="Barlow"/>
                <a:cs typeface="Barlow"/>
                <a:sym typeface="Barlow"/>
              </a:rPr>
              <a:t>Gender</a:t>
            </a:r>
            <a:endParaRPr b="1" i="0" sz="1800" u="none" cap="none" strike="noStrike">
              <a:solidFill>
                <a:srgbClr val="3A3F50"/>
              </a:solidFill>
              <a:latin typeface="Barlow"/>
              <a:ea typeface="Barlow"/>
              <a:cs typeface="Barlow"/>
              <a:sym typeface="Barlow"/>
            </a:endParaRPr>
          </a:p>
        </p:txBody>
      </p:sp>
      <p:sp>
        <p:nvSpPr>
          <p:cNvPr id="1627" name="Google Shape;1627;p24"/>
          <p:cNvSpPr txBox="1"/>
          <p:nvPr/>
        </p:nvSpPr>
        <p:spPr>
          <a:xfrm>
            <a:off x="2572876" y="4095404"/>
            <a:ext cx="1698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800" u="none" cap="none" strike="noStrike">
                <a:solidFill>
                  <a:srgbClr val="3A3F50"/>
                </a:solidFill>
                <a:latin typeface="Barlow"/>
                <a:ea typeface="Barlow"/>
                <a:cs typeface="Barlow"/>
                <a:sym typeface="Barlow"/>
              </a:rPr>
              <a:t>Professional</a:t>
            </a:r>
            <a:endParaRPr b="1" i="0" sz="1800" u="none" cap="none" strike="noStrike">
              <a:solidFill>
                <a:srgbClr val="3A3F50"/>
              </a:solidFill>
              <a:latin typeface="Barlow"/>
              <a:ea typeface="Barlow"/>
              <a:cs typeface="Barlow"/>
              <a:sym typeface="Barlow"/>
            </a:endParaRPr>
          </a:p>
        </p:txBody>
      </p:sp>
      <p:sp>
        <p:nvSpPr>
          <p:cNvPr id="1628" name="Google Shape;1628;p24"/>
          <p:cNvSpPr txBox="1"/>
          <p:nvPr/>
        </p:nvSpPr>
        <p:spPr>
          <a:xfrm>
            <a:off x="4709106" y="4088672"/>
            <a:ext cx="2032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800" u="none" cap="none" strike="noStrike">
                <a:solidFill>
                  <a:srgbClr val="3A3F50"/>
                </a:solidFill>
                <a:latin typeface="Barlow"/>
                <a:ea typeface="Barlow"/>
                <a:cs typeface="Barlow"/>
                <a:sym typeface="Barlow"/>
              </a:rPr>
              <a:t>Race</a:t>
            </a:r>
            <a:endParaRPr b="1" i="0" sz="1800" u="none" cap="none" strike="noStrike">
              <a:solidFill>
                <a:srgbClr val="3A3F50"/>
              </a:solidFill>
              <a:latin typeface="Barlow"/>
              <a:ea typeface="Barlow"/>
              <a:cs typeface="Barlow"/>
              <a:sym typeface="Barlow"/>
            </a:endParaRPr>
          </a:p>
        </p:txBody>
      </p:sp>
      <p:pic>
        <p:nvPicPr>
          <p:cNvPr descr="thnicity Icons - Download Free Vector Icons | Noun Project" id="1629" name="Google Shape;1629;p24"/>
          <p:cNvPicPr preferRelativeResize="0"/>
          <p:nvPr/>
        </p:nvPicPr>
        <p:blipFill rotWithShape="1">
          <a:blip r:embed="rId5">
            <a:alphaModFix/>
          </a:blip>
          <a:srcRect b="0" l="0" r="0" t="0"/>
          <a:stretch/>
        </p:blipFill>
        <p:spPr>
          <a:xfrm>
            <a:off x="5418910" y="3325907"/>
            <a:ext cx="613053" cy="6130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5"/>
          <p:cNvSpPr txBox="1"/>
          <p:nvPr>
            <p:ph type="title"/>
          </p:nvPr>
        </p:nvSpPr>
        <p:spPr>
          <a:xfrm>
            <a:off x="457200" y="6056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Income Analysis</a:t>
            </a:r>
            <a:endParaRPr sz="4000"/>
          </a:p>
        </p:txBody>
      </p:sp>
      <p:sp>
        <p:nvSpPr>
          <p:cNvPr id="1635" name="Google Shape;1635;p2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6" name="Google Shape;1636;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637" name="Google Shape;1637;p25"/>
          <p:cNvSpPr txBox="1"/>
          <p:nvPr>
            <p:ph idx="1" type="body"/>
          </p:nvPr>
        </p:nvSpPr>
        <p:spPr>
          <a:xfrm>
            <a:off x="457200" y="1251300"/>
            <a:ext cx="4227600" cy="2640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Average income level below $50,000 shows the highest audit rate. </a:t>
            </a:r>
            <a:endParaRPr/>
          </a:p>
          <a:p>
            <a:pPr indent="-342900" lvl="0" marL="457200" rtl="0" algn="l">
              <a:spcBef>
                <a:spcPts val="600"/>
              </a:spcBef>
              <a:spcAft>
                <a:spcPts val="0"/>
              </a:spcAft>
              <a:buSzPts val="1800"/>
              <a:buChar char="▸"/>
            </a:pPr>
            <a:r>
              <a:rPr lang="en"/>
              <a:t>Lower income level shows a higher audit rate.</a:t>
            </a:r>
            <a:endParaRPr/>
          </a:p>
          <a:p>
            <a:pPr indent="-342900" lvl="0" marL="457200" rtl="0" algn="l">
              <a:spcBef>
                <a:spcPts val="1000"/>
              </a:spcBef>
              <a:spcAft>
                <a:spcPts val="1000"/>
              </a:spcAft>
              <a:buSzPts val="1800"/>
              <a:buChar char="▸"/>
            </a:pPr>
            <a:r>
              <a:rPr lang="en"/>
              <a:t>Individuals with higher poverty level is likely to have a higher audit rate.</a:t>
            </a:r>
            <a:endParaRPr/>
          </a:p>
        </p:txBody>
      </p:sp>
      <p:pic>
        <p:nvPicPr>
          <p:cNvPr id="1638" name="Google Shape;1638;p25"/>
          <p:cNvPicPr preferRelativeResize="0"/>
          <p:nvPr/>
        </p:nvPicPr>
        <p:blipFill>
          <a:blip r:embed="rId3">
            <a:alphaModFix/>
          </a:blip>
          <a:stretch>
            <a:fillRect/>
          </a:stretch>
        </p:blipFill>
        <p:spPr>
          <a:xfrm>
            <a:off x="4837200" y="156774"/>
            <a:ext cx="3660999" cy="4834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26"/>
          <p:cNvSpPr txBox="1"/>
          <p:nvPr>
            <p:ph type="title"/>
          </p:nvPr>
        </p:nvSpPr>
        <p:spPr>
          <a:xfrm>
            <a:off x="457200" y="6056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Income Analysis</a:t>
            </a:r>
            <a:endParaRPr sz="4000"/>
          </a:p>
        </p:txBody>
      </p:sp>
      <p:sp>
        <p:nvSpPr>
          <p:cNvPr id="1644" name="Google Shape;1644;p2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5" name="Google Shape;1645;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646" name="Google Shape;1646;p26"/>
          <p:cNvSpPr txBox="1"/>
          <p:nvPr>
            <p:ph idx="1" type="body"/>
          </p:nvPr>
        </p:nvSpPr>
        <p:spPr>
          <a:xfrm>
            <a:off x="457200" y="1251300"/>
            <a:ext cx="4227600" cy="2640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States in southern part show a lower average household income, yet, the average audit rate is higher. </a:t>
            </a:r>
            <a:endParaRPr/>
          </a:p>
          <a:p>
            <a:pPr indent="-342900" lvl="0" marL="457200" rtl="0" algn="l">
              <a:spcBef>
                <a:spcPts val="1000"/>
              </a:spcBef>
              <a:spcAft>
                <a:spcPts val="0"/>
              </a:spcAft>
              <a:buSzPts val="1800"/>
              <a:buChar char="▸"/>
            </a:pPr>
            <a:r>
              <a:rPr lang="en"/>
              <a:t>Median household income in the United States was $56,516 in 2015.</a:t>
            </a:r>
            <a:endParaRPr/>
          </a:p>
          <a:p>
            <a:pPr indent="-342900" lvl="0" marL="457200" rtl="0" algn="l">
              <a:spcBef>
                <a:spcPts val="1000"/>
              </a:spcBef>
              <a:spcAft>
                <a:spcPts val="0"/>
              </a:spcAft>
              <a:buSzPts val="1800"/>
              <a:buChar char="▸"/>
            </a:pPr>
            <a:r>
              <a:rPr lang="en"/>
              <a:t>Majority of the counties are below the median household income  but receive the highest audit rate. </a:t>
            </a:r>
            <a:endParaRPr/>
          </a:p>
          <a:p>
            <a:pPr indent="0" lvl="0" marL="0" rtl="0" algn="l">
              <a:spcBef>
                <a:spcPts val="600"/>
              </a:spcBef>
              <a:spcAft>
                <a:spcPts val="0"/>
              </a:spcAft>
              <a:buNone/>
            </a:pPr>
            <a:r>
              <a:t/>
            </a:r>
            <a:endParaRPr/>
          </a:p>
        </p:txBody>
      </p:sp>
      <p:pic>
        <p:nvPicPr>
          <p:cNvPr id="1647" name="Google Shape;1647;p26"/>
          <p:cNvPicPr preferRelativeResize="0"/>
          <p:nvPr/>
        </p:nvPicPr>
        <p:blipFill>
          <a:blip r:embed="rId3">
            <a:alphaModFix/>
          </a:blip>
          <a:stretch>
            <a:fillRect/>
          </a:stretch>
        </p:blipFill>
        <p:spPr>
          <a:xfrm>
            <a:off x="4913400" y="212192"/>
            <a:ext cx="3633388" cy="47027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7"/>
          <p:cNvSpPr txBox="1"/>
          <p:nvPr>
            <p:ph type="title"/>
          </p:nvPr>
        </p:nvSpPr>
        <p:spPr>
          <a:xfrm>
            <a:off x="457200" y="6056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Unemployment Analysis</a:t>
            </a:r>
            <a:endParaRPr sz="4000"/>
          </a:p>
        </p:txBody>
      </p:sp>
      <p:sp>
        <p:nvSpPr>
          <p:cNvPr id="1653" name="Google Shape;1653;p2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4" name="Google Shape;1654;p2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655" name="Google Shape;1655;p27"/>
          <p:cNvSpPr txBox="1"/>
          <p:nvPr>
            <p:ph idx="1" type="body"/>
          </p:nvPr>
        </p:nvSpPr>
        <p:spPr>
          <a:xfrm>
            <a:off x="457200" y="1251300"/>
            <a:ext cx="4227600" cy="2640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Counties with higher unemployment rates have higher audit rates on average</a:t>
            </a:r>
            <a:endParaRPr/>
          </a:p>
        </p:txBody>
      </p:sp>
      <p:pic>
        <p:nvPicPr>
          <p:cNvPr id="1656" name="Google Shape;1656;p27"/>
          <p:cNvPicPr preferRelativeResize="0"/>
          <p:nvPr/>
        </p:nvPicPr>
        <p:blipFill>
          <a:blip r:embed="rId3">
            <a:alphaModFix/>
          </a:blip>
          <a:stretch>
            <a:fillRect/>
          </a:stretch>
        </p:blipFill>
        <p:spPr>
          <a:xfrm>
            <a:off x="4684801" y="1251305"/>
            <a:ext cx="3615650" cy="360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8"/>
          <p:cNvSpPr txBox="1"/>
          <p:nvPr>
            <p:ph type="title"/>
          </p:nvPr>
        </p:nvSpPr>
        <p:spPr>
          <a:xfrm>
            <a:off x="457200" y="6056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Professional</a:t>
            </a:r>
            <a:r>
              <a:rPr lang="en" sz="4000"/>
              <a:t> Analysis</a:t>
            </a:r>
            <a:endParaRPr sz="4000"/>
          </a:p>
        </p:txBody>
      </p:sp>
      <p:sp>
        <p:nvSpPr>
          <p:cNvPr id="1662" name="Google Shape;1662;p2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3" name="Google Shape;1663;p2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1664" name="Google Shape;1664;p28"/>
          <p:cNvPicPr preferRelativeResize="0"/>
          <p:nvPr/>
        </p:nvPicPr>
        <p:blipFill>
          <a:blip r:embed="rId3">
            <a:alphaModFix/>
          </a:blip>
          <a:stretch>
            <a:fillRect/>
          </a:stretch>
        </p:blipFill>
        <p:spPr>
          <a:xfrm>
            <a:off x="4530625" y="1332125"/>
            <a:ext cx="4118385" cy="2643650"/>
          </a:xfrm>
          <a:prstGeom prst="rect">
            <a:avLst/>
          </a:prstGeom>
          <a:noFill/>
          <a:ln>
            <a:noFill/>
          </a:ln>
        </p:spPr>
      </p:pic>
      <p:sp>
        <p:nvSpPr>
          <p:cNvPr id="1665" name="Google Shape;1665;p28"/>
          <p:cNvSpPr txBox="1"/>
          <p:nvPr>
            <p:ph idx="1" type="body"/>
          </p:nvPr>
        </p:nvSpPr>
        <p:spPr>
          <a:xfrm>
            <a:off x="457200" y="1251300"/>
            <a:ext cx="4073400" cy="2640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Professional: percent employed in management, business, science, and arts.</a:t>
            </a:r>
            <a:endParaRPr/>
          </a:p>
          <a:p>
            <a:pPr indent="-342900" lvl="0" marL="457200" rtl="0" algn="l">
              <a:spcBef>
                <a:spcPts val="0"/>
              </a:spcBef>
              <a:spcAft>
                <a:spcPts val="0"/>
              </a:spcAft>
              <a:buSzPts val="1800"/>
              <a:buChar char="▸"/>
            </a:pPr>
            <a:r>
              <a:rPr lang="en"/>
              <a:t>Counties with higher professional percentage have lower audit rates.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9"/>
          <p:cNvSpPr txBox="1"/>
          <p:nvPr>
            <p:ph type="title"/>
          </p:nvPr>
        </p:nvSpPr>
        <p:spPr>
          <a:xfrm>
            <a:off x="457200" y="6056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Gender Analysis</a:t>
            </a:r>
            <a:endParaRPr sz="4000"/>
          </a:p>
        </p:txBody>
      </p:sp>
      <p:sp>
        <p:nvSpPr>
          <p:cNvPr id="1671" name="Google Shape;1671;p2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2" name="Google Shape;1672;p2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1673" name="Google Shape;1673;p29"/>
          <p:cNvPicPr preferRelativeResize="0"/>
          <p:nvPr/>
        </p:nvPicPr>
        <p:blipFill>
          <a:blip r:embed="rId3">
            <a:alphaModFix/>
          </a:blip>
          <a:stretch>
            <a:fillRect/>
          </a:stretch>
        </p:blipFill>
        <p:spPr>
          <a:xfrm>
            <a:off x="457199" y="1688289"/>
            <a:ext cx="3935625" cy="2513325"/>
          </a:xfrm>
          <a:prstGeom prst="rect">
            <a:avLst/>
          </a:prstGeom>
          <a:noFill/>
          <a:ln>
            <a:noFill/>
          </a:ln>
        </p:spPr>
      </p:pic>
      <p:pic>
        <p:nvPicPr>
          <p:cNvPr id="1674" name="Google Shape;1674;p29"/>
          <p:cNvPicPr preferRelativeResize="0"/>
          <p:nvPr/>
        </p:nvPicPr>
        <p:blipFill>
          <a:blip r:embed="rId4">
            <a:alphaModFix/>
          </a:blip>
          <a:stretch>
            <a:fillRect/>
          </a:stretch>
        </p:blipFill>
        <p:spPr>
          <a:xfrm>
            <a:off x="4739850" y="605600"/>
            <a:ext cx="3281225" cy="2075450"/>
          </a:xfrm>
          <a:prstGeom prst="rect">
            <a:avLst/>
          </a:prstGeom>
          <a:noFill/>
          <a:ln>
            <a:noFill/>
          </a:ln>
        </p:spPr>
      </p:pic>
      <p:pic>
        <p:nvPicPr>
          <p:cNvPr id="1675" name="Google Shape;1675;p29"/>
          <p:cNvPicPr preferRelativeResize="0"/>
          <p:nvPr/>
        </p:nvPicPr>
        <p:blipFill>
          <a:blip r:embed="rId5">
            <a:alphaModFix/>
          </a:blip>
          <a:stretch>
            <a:fillRect/>
          </a:stretch>
        </p:blipFill>
        <p:spPr>
          <a:xfrm>
            <a:off x="4771850" y="2819550"/>
            <a:ext cx="3249236" cy="2075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30"/>
          <p:cNvSpPr txBox="1"/>
          <p:nvPr>
            <p:ph type="title"/>
          </p:nvPr>
        </p:nvSpPr>
        <p:spPr>
          <a:xfrm>
            <a:off x="457200" y="605600"/>
            <a:ext cx="5640900" cy="55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Racial Analysis</a:t>
            </a:r>
            <a:endParaRPr sz="4000"/>
          </a:p>
        </p:txBody>
      </p:sp>
      <p:sp>
        <p:nvSpPr>
          <p:cNvPr id="1681" name="Google Shape;1681;p30"/>
          <p:cNvSpPr txBox="1"/>
          <p:nvPr>
            <p:ph idx="1" type="body"/>
          </p:nvPr>
        </p:nvSpPr>
        <p:spPr>
          <a:xfrm>
            <a:off x="457200" y="1251300"/>
            <a:ext cx="4044000" cy="3165900"/>
          </a:xfrm>
          <a:prstGeom prst="rect">
            <a:avLst/>
          </a:prstGeom>
          <a:solidFill>
            <a:schemeClr val="lt1"/>
          </a:solidFill>
        </p:spPr>
        <p:txBody>
          <a:bodyPr anchorCtr="0" anchor="t" bIns="0" lIns="0" spcFirstLastPara="1" rIns="0" wrap="square" tIns="0">
            <a:noAutofit/>
          </a:bodyPr>
          <a:lstStyle/>
          <a:p>
            <a:pPr indent="-342900" lvl="0" marL="457200" rtl="0" algn="l">
              <a:spcBef>
                <a:spcPts val="600"/>
              </a:spcBef>
              <a:spcAft>
                <a:spcPts val="0"/>
              </a:spcAft>
              <a:buClr>
                <a:schemeClr val="dk1"/>
              </a:buClr>
              <a:buSzPts val="1800"/>
              <a:buChar char="▸"/>
            </a:pPr>
            <a:r>
              <a:rPr lang="en"/>
              <a:t>236M White Race vs 41M Black</a:t>
            </a:r>
            <a:endParaRPr/>
          </a:p>
          <a:p>
            <a:pPr indent="0" lvl="0" marL="457200" rtl="0" algn="l">
              <a:spcBef>
                <a:spcPts val="600"/>
              </a:spcBef>
              <a:spcAft>
                <a:spcPts val="0"/>
              </a:spcAft>
              <a:buNone/>
            </a:pPr>
            <a:r>
              <a:t/>
            </a:r>
            <a:endParaRPr/>
          </a:p>
          <a:p>
            <a:pPr indent="-355600" lvl="0" marL="457200" rtl="0" algn="l">
              <a:spcBef>
                <a:spcPts val="600"/>
              </a:spcBef>
              <a:spcAft>
                <a:spcPts val="0"/>
              </a:spcAft>
              <a:buClr>
                <a:schemeClr val="dk1"/>
              </a:buClr>
              <a:buSzPts val="2000"/>
              <a:buChar char="▸"/>
            </a:pPr>
            <a:r>
              <a:rPr lang="en">
                <a:highlight>
                  <a:srgbClr val="FAFAFA"/>
                </a:highlight>
                <a:latin typeface="Barlow"/>
                <a:ea typeface="Barlow"/>
                <a:cs typeface="Barlow"/>
                <a:sym typeface="Barlow"/>
              </a:rPr>
              <a:t>27 of the 100 largest metropolitan areas have minority-white populations</a:t>
            </a:r>
            <a:endParaRPr/>
          </a:p>
          <a:p>
            <a:pPr indent="0" lvl="0" marL="457200" rtl="0" algn="l">
              <a:spcBef>
                <a:spcPts val="600"/>
              </a:spcBef>
              <a:spcAft>
                <a:spcPts val="0"/>
              </a:spcAft>
              <a:buNone/>
            </a:pPr>
            <a:r>
              <a:t/>
            </a:r>
            <a:endParaRPr/>
          </a:p>
          <a:p>
            <a:pPr indent="-342900" lvl="0" marL="457200" rtl="0" algn="l">
              <a:spcBef>
                <a:spcPts val="600"/>
              </a:spcBef>
              <a:spcAft>
                <a:spcPts val="0"/>
              </a:spcAft>
              <a:buClr>
                <a:schemeClr val="dk1"/>
              </a:buClr>
              <a:buSzPts val="1800"/>
              <a:buChar char="▸"/>
            </a:pPr>
            <a:r>
              <a:rPr lang="en"/>
              <a:t>65k white median income vs </a:t>
            </a:r>
            <a:endParaRPr/>
          </a:p>
          <a:p>
            <a:pPr indent="0" lvl="0" marL="457200" rtl="0" algn="l">
              <a:spcBef>
                <a:spcPts val="600"/>
              </a:spcBef>
              <a:spcAft>
                <a:spcPts val="0"/>
              </a:spcAft>
              <a:buNone/>
            </a:pPr>
            <a:r>
              <a:rPr lang="en"/>
              <a:t>43k black median income</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1682" name="Google Shape;1682;p3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683" name="Google Shape;1683;p30"/>
          <p:cNvPicPr preferRelativeResize="0"/>
          <p:nvPr/>
        </p:nvPicPr>
        <p:blipFill>
          <a:blip r:embed="rId3">
            <a:alphaModFix/>
          </a:blip>
          <a:stretch>
            <a:fillRect/>
          </a:stretch>
        </p:blipFill>
        <p:spPr>
          <a:xfrm>
            <a:off x="4381100" y="1251300"/>
            <a:ext cx="4335249" cy="3058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31"/>
          <p:cNvSpPr txBox="1"/>
          <p:nvPr>
            <p:ph type="title"/>
          </p:nvPr>
        </p:nvSpPr>
        <p:spPr>
          <a:xfrm>
            <a:off x="457200" y="6056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Black White Race Ratio Vs Audit Rate</a:t>
            </a:r>
            <a:endParaRPr sz="3000"/>
          </a:p>
        </p:txBody>
      </p:sp>
      <p:sp>
        <p:nvSpPr>
          <p:cNvPr id="1689" name="Google Shape;1689;p3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690" name="Google Shape;1690;p31"/>
          <p:cNvPicPr preferRelativeResize="0"/>
          <p:nvPr/>
        </p:nvPicPr>
        <p:blipFill>
          <a:blip r:embed="rId3">
            <a:alphaModFix/>
          </a:blip>
          <a:stretch>
            <a:fillRect/>
          </a:stretch>
        </p:blipFill>
        <p:spPr>
          <a:xfrm>
            <a:off x="1400950" y="1206224"/>
            <a:ext cx="6342098" cy="3734276"/>
          </a:xfrm>
          <a:prstGeom prst="rect">
            <a:avLst/>
          </a:prstGeom>
          <a:noFill/>
          <a:ln>
            <a:noFill/>
          </a:ln>
        </p:spPr>
      </p:pic>
      <p:sp>
        <p:nvSpPr>
          <p:cNvPr id="1691" name="Google Shape;1691;p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4"/>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Agenda</a:t>
            </a:r>
            <a:endParaRPr sz="4000"/>
          </a:p>
        </p:txBody>
      </p:sp>
      <p:sp>
        <p:nvSpPr>
          <p:cNvPr id="351" name="Google Shape;351;p1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14"/>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14"/>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4" name="Google Shape;354;p14"/>
          <p:cNvGrpSpPr/>
          <p:nvPr/>
        </p:nvGrpSpPr>
        <p:grpSpPr>
          <a:xfrm>
            <a:off x="1786339" y="1703401"/>
            <a:ext cx="473400" cy="473400"/>
            <a:chOff x="1786339" y="1703401"/>
            <a:chExt cx="473400" cy="473400"/>
          </a:xfrm>
        </p:grpSpPr>
        <p:sp>
          <p:nvSpPr>
            <p:cNvPr id="355" name="Google Shape;355;p14"/>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56" name="Google Shape;356;p14"/>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1</a:t>
              </a:r>
              <a:endParaRPr sz="600">
                <a:solidFill>
                  <a:schemeClr val="dk2"/>
                </a:solidFill>
                <a:latin typeface="Barlow"/>
                <a:ea typeface="Barlow"/>
                <a:cs typeface="Barlow"/>
                <a:sym typeface="Barlow"/>
              </a:endParaRPr>
            </a:p>
          </p:txBody>
        </p:sp>
      </p:grpSp>
      <p:grpSp>
        <p:nvGrpSpPr>
          <p:cNvPr id="357" name="Google Shape;357;p14"/>
          <p:cNvGrpSpPr/>
          <p:nvPr/>
        </p:nvGrpSpPr>
        <p:grpSpPr>
          <a:xfrm>
            <a:off x="3814414" y="1703401"/>
            <a:ext cx="473400" cy="473400"/>
            <a:chOff x="3814414" y="1703401"/>
            <a:chExt cx="473400" cy="473400"/>
          </a:xfrm>
        </p:grpSpPr>
        <p:sp>
          <p:nvSpPr>
            <p:cNvPr id="358" name="Google Shape;358;p14"/>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59" name="Google Shape;359;p14"/>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3</a:t>
              </a:r>
              <a:endParaRPr sz="600">
                <a:solidFill>
                  <a:schemeClr val="dk2"/>
                </a:solidFill>
                <a:latin typeface="Barlow"/>
                <a:ea typeface="Barlow"/>
                <a:cs typeface="Barlow"/>
                <a:sym typeface="Barlow"/>
              </a:endParaRPr>
            </a:p>
          </p:txBody>
        </p:sp>
      </p:grpSp>
      <p:grpSp>
        <p:nvGrpSpPr>
          <p:cNvPr id="360" name="Google Shape;360;p14"/>
          <p:cNvGrpSpPr/>
          <p:nvPr/>
        </p:nvGrpSpPr>
        <p:grpSpPr>
          <a:xfrm>
            <a:off x="5842489" y="1703401"/>
            <a:ext cx="473400" cy="473400"/>
            <a:chOff x="5842489" y="1703401"/>
            <a:chExt cx="473400" cy="473400"/>
          </a:xfrm>
        </p:grpSpPr>
        <p:sp>
          <p:nvSpPr>
            <p:cNvPr id="361" name="Google Shape;361;p14"/>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62" name="Google Shape;362;p14"/>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5</a:t>
              </a:r>
              <a:endParaRPr sz="600">
                <a:solidFill>
                  <a:schemeClr val="dk2"/>
                </a:solidFill>
                <a:latin typeface="Barlow"/>
                <a:ea typeface="Barlow"/>
                <a:cs typeface="Barlow"/>
                <a:sym typeface="Barlow"/>
              </a:endParaRPr>
            </a:p>
          </p:txBody>
        </p:sp>
      </p:grpSp>
      <p:grpSp>
        <p:nvGrpSpPr>
          <p:cNvPr id="363" name="Google Shape;363;p14"/>
          <p:cNvGrpSpPr/>
          <p:nvPr/>
        </p:nvGrpSpPr>
        <p:grpSpPr>
          <a:xfrm>
            <a:off x="6880814" y="3576300"/>
            <a:ext cx="473400" cy="473400"/>
            <a:chOff x="6880814" y="3576300"/>
            <a:chExt cx="473400" cy="473400"/>
          </a:xfrm>
        </p:grpSpPr>
        <p:sp>
          <p:nvSpPr>
            <p:cNvPr id="364" name="Google Shape;364;p14"/>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65" name="Google Shape;365;p14"/>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6</a:t>
              </a:r>
              <a:endParaRPr sz="600">
                <a:solidFill>
                  <a:schemeClr val="dk2"/>
                </a:solidFill>
                <a:latin typeface="Barlow"/>
                <a:ea typeface="Barlow"/>
                <a:cs typeface="Barlow"/>
                <a:sym typeface="Barlow"/>
              </a:endParaRPr>
            </a:p>
          </p:txBody>
        </p:sp>
      </p:grpSp>
      <p:grpSp>
        <p:nvGrpSpPr>
          <p:cNvPr id="366" name="Google Shape;366;p14"/>
          <p:cNvGrpSpPr/>
          <p:nvPr/>
        </p:nvGrpSpPr>
        <p:grpSpPr>
          <a:xfrm>
            <a:off x="4852739" y="3576300"/>
            <a:ext cx="473400" cy="473400"/>
            <a:chOff x="4852739" y="3576300"/>
            <a:chExt cx="473400" cy="473400"/>
          </a:xfrm>
        </p:grpSpPr>
        <p:sp>
          <p:nvSpPr>
            <p:cNvPr id="367" name="Google Shape;367;p14"/>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68" name="Google Shape;368;p14"/>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4</a:t>
              </a:r>
              <a:endParaRPr sz="600">
                <a:solidFill>
                  <a:schemeClr val="dk2"/>
                </a:solidFill>
                <a:latin typeface="Barlow"/>
                <a:ea typeface="Barlow"/>
                <a:cs typeface="Barlow"/>
                <a:sym typeface="Barlow"/>
              </a:endParaRPr>
            </a:p>
          </p:txBody>
        </p:sp>
      </p:grpSp>
      <p:grpSp>
        <p:nvGrpSpPr>
          <p:cNvPr id="369" name="Google Shape;369;p14"/>
          <p:cNvGrpSpPr/>
          <p:nvPr/>
        </p:nvGrpSpPr>
        <p:grpSpPr>
          <a:xfrm>
            <a:off x="2824664" y="3576300"/>
            <a:ext cx="473400" cy="473400"/>
            <a:chOff x="2824664" y="3576300"/>
            <a:chExt cx="473400" cy="473400"/>
          </a:xfrm>
        </p:grpSpPr>
        <p:sp>
          <p:nvSpPr>
            <p:cNvPr id="370" name="Google Shape;370;p14"/>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71" name="Google Shape;371;p14"/>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2</a:t>
              </a:r>
              <a:endParaRPr sz="600">
                <a:solidFill>
                  <a:schemeClr val="dk2"/>
                </a:solidFill>
                <a:latin typeface="Barlow"/>
                <a:ea typeface="Barlow"/>
                <a:cs typeface="Barlow"/>
                <a:sym typeface="Barlow"/>
              </a:endParaRPr>
            </a:p>
          </p:txBody>
        </p:sp>
      </p:grpSp>
      <p:sp>
        <p:nvSpPr>
          <p:cNvPr id="372" name="Google Shape;372;p14"/>
          <p:cNvSpPr txBox="1"/>
          <p:nvPr/>
        </p:nvSpPr>
        <p:spPr>
          <a:xfrm>
            <a:off x="137985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600">
                <a:solidFill>
                  <a:schemeClr val="dk2"/>
                </a:solidFill>
                <a:latin typeface="Barlow"/>
                <a:ea typeface="Barlow"/>
                <a:cs typeface="Barlow"/>
                <a:sym typeface="Barlow"/>
              </a:rPr>
              <a:t>Background</a:t>
            </a:r>
            <a:endParaRPr sz="1600">
              <a:solidFill>
                <a:schemeClr val="dk2"/>
              </a:solidFill>
              <a:latin typeface="Barlow"/>
              <a:ea typeface="Barlow"/>
              <a:cs typeface="Barlow"/>
              <a:sym typeface="Barlow"/>
            </a:endParaRPr>
          </a:p>
        </p:txBody>
      </p:sp>
      <p:sp>
        <p:nvSpPr>
          <p:cNvPr id="373" name="Google Shape;373;p14"/>
          <p:cNvSpPr txBox="1"/>
          <p:nvPr/>
        </p:nvSpPr>
        <p:spPr>
          <a:xfrm>
            <a:off x="3377205"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600">
                <a:solidFill>
                  <a:schemeClr val="dk2"/>
                </a:solidFill>
                <a:latin typeface="Barlow"/>
                <a:ea typeface="Barlow"/>
                <a:cs typeface="Barlow"/>
                <a:sym typeface="Barlow"/>
              </a:rPr>
              <a:t>Algorithm Analysis</a:t>
            </a:r>
            <a:endParaRPr sz="1600">
              <a:solidFill>
                <a:schemeClr val="dk2"/>
              </a:solidFill>
              <a:latin typeface="Barlow"/>
              <a:ea typeface="Barlow"/>
              <a:cs typeface="Barlow"/>
              <a:sym typeface="Barlow"/>
            </a:endParaRPr>
          </a:p>
        </p:txBody>
      </p:sp>
      <p:sp>
        <p:nvSpPr>
          <p:cNvPr id="374" name="Google Shape;374;p14"/>
          <p:cNvSpPr txBox="1"/>
          <p:nvPr/>
        </p:nvSpPr>
        <p:spPr>
          <a:xfrm>
            <a:off x="5201863" y="1156100"/>
            <a:ext cx="1754700" cy="533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600">
                <a:solidFill>
                  <a:schemeClr val="dk2"/>
                </a:solidFill>
                <a:latin typeface="Barlow"/>
                <a:ea typeface="Barlow"/>
                <a:cs typeface="Barlow"/>
                <a:sym typeface="Barlow"/>
              </a:rPr>
              <a:t>Ethical Concept:</a:t>
            </a:r>
            <a:endParaRPr sz="1600">
              <a:solidFill>
                <a:schemeClr val="dk2"/>
              </a:solidFill>
              <a:latin typeface="Barlow"/>
              <a:ea typeface="Barlow"/>
              <a:cs typeface="Barlow"/>
              <a:sym typeface="Barlow"/>
            </a:endParaRPr>
          </a:p>
          <a:p>
            <a:pPr indent="0" lvl="0" marL="0" rtl="0" algn="ctr">
              <a:spcBef>
                <a:spcPts val="0"/>
              </a:spcBef>
              <a:spcAft>
                <a:spcPts val="0"/>
              </a:spcAft>
              <a:buNone/>
            </a:pPr>
            <a:r>
              <a:rPr lang="en" sz="1600">
                <a:solidFill>
                  <a:schemeClr val="dk2"/>
                </a:solidFill>
                <a:latin typeface="Barlow"/>
                <a:ea typeface="Barlow"/>
                <a:cs typeface="Barlow"/>
                <a:sym typeface="Barlow"/>
              </a:rPr>
              <a:t>Privacy</a:t>
            </a:r>
            <a:endParaRPr sz="1600">
              <a:solidFill>
                <a:schemeClr val="dk2"/>
              </a:solidFill>
              <a:latin typeface="Barlow"/>
              <a:ea typeface="Barlow"/>
              <a:cs typeface="Barlow"/>
              <a:sym typeface="Barlow"/>
            </a:endParaRPr>
          </a:p>
        </p:txBody>
      </p:sp>
      <p:sp>
        <p:nvSpPr>
          <p:cNvPr id="375" name="Google Shape;375;p14"/>
          <p:cNvSpPr txBox="1"/>
          <p:nvPr/>
        </p:nvSpPr>
        <p:spPr>
          <a:xfrm>
            <a:off x="2259750" y="4063600"/>
            <a:ext cx="1603200" cy="533400"/>
          </a:xfrm>
          <a:prstGeom prst="rect">
            <a:avLst/>
          </a:prstGeom>
          <a:noFill/>
          <a:ln>
            <a:noFill/>
          </a:ln>
        </p:spPr>
        <p:txBody>
          <a:bodyPr anchorCtr="0" anchor="t" bIns="0" lIns="0" spcFirstLastPara="1" rIns="28450" wrap="square" tIns="0">
            <a:noAutofit/>
          </a:bodyPr>
          <a:lstStyle/>
          <a:p>
            <a:pPr indent="0" lvl="0" marL="0" marR="0" rtl="0" algn="ctr">
              <a:lnSpc>
                <a:spcPct val="100000"/>
              </a:lnSpc>
              <a:spcBef>
                <a:spcPts val="0"/>
              </a:spcBef>
              <a:spcAft>
                <a:spcPts val="0"/>
              </a:spcAft>
              <a:buNone/>
            </a:pPr>
            <a:r>
              <a:rPr lang="en" sz="1600">
                <a:solidFill>
                  <a:schemeClr val="dk2"/>
                </a:solidFill>
                <a:latin typeface="Barlow"/>
                <a:ea typeface="Barlow"/>
                <a:cs typeface="Barlow"/>
                <a:sym typeface="Barlow"/>
              </a:rPr>
              <a:t>Problem </a:t>
            </a:r>
            <a:r>
              <a:rPr lang="en" sz="1600">
                <a:solidFill>
                  <a:schemeClr val="dk2"/>
                </a:solidFill>
                <a:latin typeface="Barlow"/>
                <a:ea typeface="Barlow"/>
                <a:cs typeface="Barlow"/>
                <a:sym typeface="Barlow"/>
              </a:rPr>
              <a:t>&amp;</a:t>
            </a:r>
            <a:endParaRPr sz="1600">
              <a:solidFill>
                <a:schemeClr val="dk2"/>
              </a:solidFill>
              <a:latin typeface="Barlow"/>
              <a:ea typeface="Barlow"/>
              <a:cs typeface="Barlow"/>
              <a:sym typeface="Barlow"/>
            </a:endParaRPr>
          </a:p>
          <a:p>
            <a:pPr indent="0" lvl="0" marL="0" marR="0" rtl="0" algn="ctr">
              <a:lnSpc>
                <a:spcPct val="100000"/>
              </a:lnSpc>
              <a:spcBef>
                <a:spcPts val="0"/>
              </a:spcBef>
              <a:spcAft>
                <a:spcPts val="0"/>
              </a:spcAft>
              <a:buNone/>
            </a:pPr>
            <a:r>
              <a:rPr lang="en" sz="1600">
                <a:solidFill>
                  <a:schemeClr val="dk2"/>
                </a:solidFill>
                <a:latin typeface="Barlow"/>
                <a:ea typeface="Barlow"/>
                <a:cs typeface="Barlow"/>
                <a:sym typeface="Barlow"/>
              </a:rPr>
              <a:t> Objective</a:t>
            </a:r>
            <a:endParaRPr sz="1600">
              <a:solidFill>
                <a:schemeClr val="dk2"/>
              </a:solidFill>
              <a:latin typeface="Barlow"/>
              <a:ea typeface="Barlow"/>
              <a:cs typeface="Barlow"/>
              <a:sym typeface="Barlow"/>
            </a:endParaRPr>
          </a:p>
        </p:txBody>
      </p:sp>
      <p:sp>
        <p:nvSpPr>
          <p:cNvPr id="376" name="Google Shape;376;p14"/>
          <p:cNvSpPr txBox="1"/>
          <p:nvPr/>
        </p:nvSpPr>
        <p:spPr>
          <a:xfrm>
            <a:off x="4212098" y="4063600"/>
            <a:ext cx="17547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dk2"/>
                </a:solidFill>
                <a:latin typeface="Barlow"/>
                <a:ea typeface="Barlow"/>
                <a:cs typeface="Barlow"/>
                <a:sym typeface="Barlow"/>
              </a:rPr>
              <a:t>Ethical Concept:</a:t>
            </a:r>
            <a:endParaRPr sz="1600">
              <a:solidFill>
                <a:schemeClr val="dk2"/>
              </a:solidFill>
              <a:latin typeface="Barlow"/>
              <a:ea typeface="Barlow"/>
              <a:cs typeface="Barlow"/>
              <a:sym typeface="Barlow"/>
            </a:endParaRPr>
          </a:p>
          <a:p>
            <a:pPr indent="0" lvl="0" marL="0" marR="0" rtl="0" algn="ctr">
              <a:lnSpc>
                <a:spcPct val="100000"/>
              </a:lnSpc>
              <a:spcBef>
                <a:spcPts val="0"/>
              </a:spcBef>
              <a:spcAft>
                <a:spcPts val="0"/>
              </a:spcAft>
              <a:buNone/>
            </a:pPr>
            <a:r>
              <a:rPr lang="en" sz="1600">
                <a:solidFill>
                  <a:schemeClr val="dk2"/>
                </a:solidFill>
                <a:latin typeface="Barlow"/>
                <a:ea typeface="Barlow"/>
                <a:cs typeface="Barlow"/>
                <a:sym typeface="Barlow"/>
              </a:rPr>
              <a:t>Fairness</a:t>
            </a:r>
            <a:endParaRPr sz="1600">
              <a:solidFill>
                <a:schemeClr val="dk2"/>
              </a:solidFill>
              <a:latin typeface="Barlow"/>
              <a:ea typeface="Barlow"/>
              <a:cs typeface="Barlow"/>
              <a:sym typeface="Barlow"/>
            </a:endParaRPr>
          </a:p>
        </p:txBody>
      </p:sp>
      <p:sp>
        <p:nvSpPr>
          <p:cNvPr id="377" name="Google Shape;377;p14"/>
          <p:cNvSpPr txBox="1"/>
          <p:nvPr/>
        </p:nvSpPr>
        <p:spPr>
          <a:xfrm>
            <a:off x="5949900" y="4063600"/>
            <a:ext cx="23352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dk2"/>
                </a:solidFill>
                <a:latin typeface="Barlow"/>
                <a:ea typeface="Barlow"/>
                <a:cs typeface="Barlow"/>
                <a:sym typeface="Barlow"/>
              </a:rPr>
              <a:t>Recommendations &amp;</a:t>
            </a:r>
            <a:endParaRPr sz="1600">
              <a:solidFill>
                <a:schemeClr val="dk2"/>
              </a:solidFill>
              <a:latin typeface="Barlow"/>
              <a:ea typeface="Barlow"/>
              <a:cs typeface="Barlow"/>
              <a:sym typeface="Barlow"/>
            </a:endParaRPr>
          </a:p>
          <a:p>
            <a:pPr indent="0" lvl="0" marL="0" marR="0" rtl="0" algn="ctr">
              <a:lnSpc>
                <a:spcPct val="100000"/>
              </a:lnSpc>
              <a:spcBef>
                <a:spcPts val="0"/>
              </a:spcBef>
              <a:spcAft>
                <a:spcPts val="0"/>
              </a:spcAft>
              <a:buNone/>
            </a:pPr>
            <a:r>
              <a:rPr lang="en" sz="1600">
                <a:solidFill>
                  <a:schemeClr val="dk2"/>
                </a:solidFill>
                <a:latin typeface="Barlow"/>
                <a:ea typeface="Barlow"/>
                <a:cs typeface="Barlow"/>
                <a:sym typeface="Barlow"/>
              </a:rPr>
              <a:t>Conclusions</a:t>
            </a:r>
            <a:endParaRPr sz="1600">
              <a:solidFill>
                <a:schemeClr val="dk2"/>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5" name="Shape 1695"/>
        <p:cNvGrpSpPr/>
        <p:nvPr/>
      </p:nvGrpSpPr>
      <p:grpSpPr>
        <a:xfrm>
          <a:off x="0" y="0"/>
          <a:ext cx="0" cy="0"/>
          <a:chOff x="0" y="0"/>
          <a:chExt cx="0" cy="0"/>
        </a:xfrm>
      </p:grpSpPr>
      <p:sp>
        <p:nvSpPr>
          <p:cNvPr id="1696" name="Google Shape;1696;p32"/>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highlight>
                  <a:schemeClr val="lt1"/>
                </a:highlight>
              </a:rPr>
              <a:t>Map</a:t>
            </a:r>
            <a:endParaRPr sz="4000">
              <a:highlight>
                <a:schemeClr val="lt1"/>
              </a:highlight>
            </a:endParaRPr>
          </a:p>
        </p:txBody>
      </p:sp>
      <p:sp>
        <p:nvSpPr>
          <p:cNvPr id="1697" name="Google Shape;1697;p3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698" name="Google Shape;1698;p32">
            <a:hlinkClick r:id="rId3"/>
          </p:cNvPr>
          <p:cNvPicPr preferRelativeResize="0"/>
          <p:nvPr/>
        </p:nvPicPr>
        <p:blipFill>
          <a:blip r:embed="rId4">
            <a:alphaModFix/>
          </a:blip>
          <a:stretch>
            <a:fillRect/>
          </a:stretch>
        </p:blipFill>
        <p:spPr>
          <a:xfrm>
            <a:off x="6294700" y="1592135"/>
            <a:ext cx="1985398" cy="1959233"/>
          </a:xfrm>
          <a:prstGeom prst="rect">
            <a:avLst/>
          </a:prstGeom>
          <a:noFill/>
          <a:ln>
            <a:noFill/>
          </a:ln>
        </p:spPr>
      </p:pic>
      <p:pic>
        <p:nvPicPr>
          <p:cNvPr id="1699" name="Google Shape;1699;p32"/>
          <p:cNvPicPr preferRelativeResize="0"/>
          <p:nvPr/>
        </p:nvPicPr>
        <p:blipFill>
          <a:blip r:embed="rId5">
            <a:alphaModFix/>
          </a:blip>
          <a:stretch>
            <a:fillRect/>
          </a:stretch>
        </p:blipFill>
        <p:spPr>
          <a:xfrm>
            <a:off x="457200" y="1478074"/>
            <a:ext cx="5259425" cy="2712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33"/>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400"/>
              <a:t>Ethical concept: Privacy</a:t>
            </a:r>
            <a:endParaRPr sz="4400"/>
          </a:p>
        </p:txBody>
      </p:sp>
      <p:sp>
        <p:nvSpPr>
          <p:cNvPr id="1705" name="Google Shape;1705;p3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2</a:t>
            </a:r>
            <a:endParaRPr b="1" sz="3600">
              <a:solidFill>
                <a:schemeClr val="lt1"/>
              </a:solidFill>
              <a:latin typeface="Barlow"/>
              <a:ea typeface="Barlow"/>
              <a:cs typeface="Barlow"/>
              <a:sym typeface="Barlow"/>
            </a:endParaRPr>
          </a:p>
        </p:txBody>
      </p:sp>
      <p:grpSp>
        <p:nvGrpSpPr>
          <p:cNvPr id="1706" name="Google Shape;1706;p33"/>
          <p:cNvGrpSpPr/>
          <p:nvPr/>
        </p:nvGrpSpPr>
        <p:grpSpPr>
          <a:xfrm>
            <a:off x="5575820" y="1056505"/>
            <a:ext cx="3099270" cy="3174830"/>
            <a:chOff x="2270525" y="117216"/>
            <a:chExt cx="4650765" cy="4762722"/>
          </a:xfrm>
        </p:grpSpPr>
        <p:sp>
          <p:nvSpPr>
            <p:cNvPr id="1707" name="Google Shape;1707;p33"/>
            <p:cNvSpPr/>
            <p:nvPr/>
          </p:nvSpPr>
          <p:spPr>
            <a:xfrm>
              <a:off x="2270525" y="2788917"/>
              <a:ext cx="1367464" cy="791146"/>
            </a:xfrm>
            <a:custGeom>
              <a:rect b="b" l="l" r="r" t="t"/>
              <a:pathLst>
                <a:path extrusionOk="0" h="791146" w="1367464">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8" name="Google Shape;1708;p33"/>
            <p:cNvSpPr/>
            <p:nvPr/>
          </p:nvSpPr>
          <p:spPr>
            <a:xfrm>
              <a:off x="2565006" y="2921600"/>
              <a:ext cx="762723" cy="441198"/>
            </a:xfrm>
            <a:custGeom>
              <a:rect b="b" l="l" r="r" t="t"/>
              <a:pathLst>
                <a:path extrusionOk="0" h="441198" w="762723">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33"/>
            <p:cNvSpPr/>
            <p:nvPr/>
          </p:nvSpPr>
          <p:spPr>
            <a:xfrm>
              <a:off x="2834012" y="3000943"/>
              <a:ext cx="217486" cy="125920"/>
            </a:xfrm>
            <a:custGeom>
              <a:rect b="b" l="l" r="r" t="t"/>
              <a:pathLst>
                <a:path extrusionOk="0" h="125920" w="217486">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33"/>
            <p:cNvSpPr/>
            <p:nvPr/>
          </p:nvSpPr>
          <p:spPr>
            <a:xfrm>
              <a:off x="2841806" y="2229228"/>
              <a:ext cx="209121" cy="823531"/>
            </a:xfrm>
            <a:custGeom>
              <a:rect b="b" l="l" r="r" t="t"/>
              <a:pathLst>
                <a:path extrusionOk="0" h="823531" w="209121">
                  <a:moveTo>
                    <a:pt x="0" y="0"/>
                  </a:moveTo>
                  <a:lnTo>
                    <a:pt x="209121" y="0"/>
                  </a:lnTo>
                  <a:lnTo>
                    <a:pt x="209121" y="823532"/>
                  </a:lnTo>
                  <a:lnTo>
                    <a:pt x="0" y="823532"/>
                  </a:ln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33"/>
            <p:cNvSpPr/>
            <p:nvPr/>
          </p:nvSpPr>
          <p:spPr>
            <a:xfrm>
              <a:off x="2831826" y="2112223"/>
              <a:ext cx="249895" cy="580777"/>
            </a:xfrm>
            <a:custGeom>
              <a:rect b="b" l="l" r="r" t="t"/>
              <a:pathLst>
                <a:path extrusionOk="0" h="580777" w="249895">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33"/>
            <p:cNvSpPr/>
            <p:nvPr/>
          </p:nvSpPr>
          <p:spPr>
            <a:xfrm>
              <a:off x="2373659" y="1582290"/>
              <a:ext cx="397711" cy="625506"/>
            </a:xfrm>
            <a:custGeom>
              <a:rect b="b" l="l" r="r" t="t"/>
              <a:pathLst>
                <a:path extrusionOk="0" h="625506" w="397711">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33"/>
            <p:cNvSpPr/>
            <p:nvPr/>
          </p:nvSpPr>
          <p:spPr>
            <a:xfrm>
              <a:off x="3144177" y="1582290"/>
              <a:ext cx="397710" cy="625506"/>
            </a:xfrm>
            <a:custGeom>
              <a:rect b="b" l="l" r="r" t="t"/>
              <a:pathLst>
                <a:path extrusionOk="0" h="625506" w="39771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33"/>
            <p:cNvSpPr/>
            <p:nvPr/>
          </p:nvSpPr>
          <p:spPr>
            <a:xfrm>
              <a:off x="2815951" y="2102641"/>
              <a:ext cx="276610" cy="160020"/>
            </a:xfrm>
            <a:custGeom>
              <a:rect b="b" l="l" r="r" t="t"/>
              <a:pathLst>
                <a:path extrusionOk="0" h="160020" w="27661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33"/>
            <p:cNvSpPr/>
            <p:nvPr/>
          </p:nvSpPr>
          <p:spPr>
            <a:xfrm>
              <a:off x="2744565" y="2030632"/>
              <a:ext cx="418908" cy="74675"/>
            </a:xfrm>
            <a:custGeom>
              <a:rect b="b" l="l" r="r" t="t"/>
              <a:pathLst>
                <a:path extrusionOk="0" h="74675" w="418908">
                  <a:moveTo>
                    <a:pt x="0" y="72009"/>
                  </a:moveTo>
                  <a:lnTo>
                    <a:pt x="0" y="0"/>
                  </a:lnTo>
                  <a:lnTo>
                    <a:pt x="418908" y="0"/>
                  </a:lnTo>
                  <a:lnTo>
                    <a:pt x="418908" y="74676"/>
                  </a:lnTo>
                  <a:lnTo>
                    <a:pt x="0" y="72009"/>
                  </a:lnTo>
                  <a:close/>
                </a:path>
              </a:pathLst>
            </a:custGeom>
            <a:solidFill>
              <a:srgbClr val="494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33"/>
            <p:cNvSpPr/>
            <p:nvPr/>
          </p:nvSpPr>
          <p:spPr>
            <a:xfrm>
              <a:off x="2744565" y="1981197"/>
              <a:ext cx="419383" cy="242697"/>
            </a:xfrm>
            <a:custGeom>
              <a:rect b="b" l="l" r="r" t="t"/>
              <a:pathLst>
                <a:path extrusionOk="0" h="242697" w="419383">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33"/>
            <p:cNvSpPr/>
            <p:nvPr/>
          </p:nvSpPr>
          <p:spPr>
            <a:xfrm>
              <a:off x="2697703" y="1845275"/>
              <a:ext cx="511777" cy="296036"/>
            </a:xfrm>
            <a:custGeom>
              <a:rect b="b" l="l" r="r" t="t"/>
              <a:pathLst>
                <a:path extrusionOk="0" h="296036" w="511777">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33"/>
            <p:cNvSpPr/>
            <p:nvPr/>
          </p:nvSpPr>
          <p:spPr>
            <a:xfrm>
              <a:off x="2681484" y="530635"/>
              <a:ext cx="548516" cy="1538895"/>
            </a:xfrm>
            <a:custGeom>
              <a:rect b="b" l="l" r="r" t="t"/>
              <a:pathLst>
                <a:path extrusionOk="0" h="1538895" w="548516">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33"/>
            <p:cNvSpPr/>
            <p:nvPr/>
          </p:nvSpPr>
          <p:spPr>
            <a:xfrm>
              <a:off x="2858251" y="1222531"/>
              <a:ext cx="193342" cy="193738"/>
            </a:xfrm>
            <a:custGeom>
              <a:rect b="b" l="l" r="r" t="t"/>
              <a:pathLst>
                <a:path extrusionOk="0" h="193738" w="193342">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33"/>
            <p:cNvSpPr/>
            <p:nvPr/>
          </p:nvSpPr>
          <p:spPr>
            <a:xfrm>
              <a:off x="2844088" y="1208338"/>
              <a:ext cx="221668" cy="222122"/>
            </a:xfrm>
            <a:custGeom>
              <a:rect b="b" l="l" r="r" t="t"/>
              <a:pathLst>
                <a:path extrusionOk="0" h="222122" w="221668">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33"/>
            <p:cNvSpPr/>
            <p:nvPr/>
          </p:nvSpPr>
          <p:spPr>
            <a:xfrm>
              <a:off x="2858251" y="937733"/>
              <a:ext cx="193342" cy="193738"/>
            </a:xfrm>
            <a:custGeom>
              <a:rect b="b" l="l" r="r" t="t"/>
              <a:pathLst>
                <a:path extrusionOk="0" h="193738" w="193342">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2" name="Google Shape;1722;p33"/>
            <p:cNvSpPr/>
            <p:nvPr/>
          </p:nvSpPr>
          <p:spPr>
            <a:xfrm>
              <a:off x="2843898" y="923636"/>
              <a:ext cx="221858" cy="222313"/>
            </a:xfrm>
            <a:custGeom>
              <a:rect b="b" l="l" r="r" t="t"/>
              <a:pathLst>
                <a:path extrusionOk="0" h="222313" w="221858">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3" name="Google Shape;1723;p33"/>
            <p:cNvSpPr/>
            <p:nvPr/>
          </p:nvSpPr>
          <p:spPr>
            <a:xfrm>
              <a:off x="2680593" y="1921189"/>
              <a:ext cx="549324" cy="167997"/>
            </a:xfrm>
            <a:custGeom>
              <a:rect b="b" l="l" r="r" t="t"/>
              <a:pathLst>
                <a:path extrusionOk="0" h="167997" w="549324">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33"/>
            <p:cNvSpPr/>
            <p:nvPr/>
          </p:nvSpPr>
          <p:spPr>
            <a:xfrm>
              <a:off x="2680308" y="1976244"/>
              <a:ext cx="548753" cy="165782"/>
            </a:xfrm>
            <a:custGeom>
              <a:rect b="b" l="l" r="r" t="t"/>
              <a:pathLst>
                <a:path extrusionOk="0" h="165782" w="548753">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33"/>
            <p:cNvSpPr/>
            <p:nvPr/>
          </p:nvSpPr>
          <p:spPr>
            <a:xfrm>
              <a:off x="2683349" y="1877470"/>
              <a:ext cx="542765" cy="158087"/>
            </a:xfrm>
            <a:custGeom>
              <a:rect b="b" l="l" r="r" t="t"/>
              <a:pathLst>
                <a:path extrusionOk="0" h="158087" w="542765">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33"/>
            <p:cNvSpPr/>
            <p:nvPr/>
          </p:nvSpPr>
          <p:spPr>
            <a:xfrm>
              <a:off x="2829449" y="530444"/>
              <a:ext cx="249519" cy="126863"/>
            </a:xfrm>
            <a:custGeom>
              <a:rect b="b" l="l" r="r" t="t"/>
              <a:pathLst>
                <a:path extrusionOk="0" h="126863" w="249519">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33"/>
            <p:cNvSpPr/>
            <p:nvPr/>
          </p:nvSpPr>
          <p:spPr>
            <a:xfrm>
              <a:off x="2934010" y="1583052"/>
              <a:ext cx="47432" cy="623982"/>
            </a:xfrm>
            <a:custGeom>
              <a:rect b="b" l="l" r="r" t="t"/>
              <a:pathLst>
                <a:path extrusionOk="0" h="623982" w="47432">
                  <a:moveTo>
                    <a:pt x="0" y="0"/>
                  </a:moveTo>
                  <a:lnTo>
                    <a:pt x="47433" y="0"/>
                  </a:lnTo>
                  <a:lnTo>
                    <a:pt x="47433" y="623983"/>
                  </a:lnTo>
                  <a:lnTo>
                    <a:pt x="0" y="6239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28" name="Google Shape;1728;p33"/>
            <p:cNvGrpSpPr/>
            <p:nvPr/>
          </p:nvGrpSpPr>
          <p:grpSpPr>
            <a:xfrm>
              <a:off x="4031993" y="117216"/>
              <a:ext cx="2889297" cy="3901793"/>
              <a:chOff x="5533368" y="1047716"/>
              <a:chExt cx="2889297" cy="3901793"/>
            </a:xfrm>
          </p:grpSpPr>
          <p:sp>
            <p:nvSpPr>
              <p:cNvPr id="1729" name="Google Shape;1729;p33"/>
              <p:cNvSpPr/>
              <p:nvPr/>
            </p:nvSpPr>
            <p:spPr>
              <a:xfrm>
                <a:off x="6153722" y="4072604"/>
                <a:ext cx="1090544" cy="630910"/>
              </a:xfrm>
              <a:custGeom>
                <a:rect b="b" l="l" r="r" t="t"/>
                <a:pathLst>
                  <a:path extrusionOk="0" h="630910" w="1090544">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0" name="Google Shape;1730;p33"/>
              <p:cNvSpPr/>
              <p:nvPr/>
            </p:nvSpPr>
            <p:spPr>
              <a:xfrm>
                <a:off x="6193969" y="4048886"/>
                <a:ext cx="1090601" cy="630901"/>
              </a:xfrm>
              <a:custGeom>
                <a:rect b="b" l="l" r="r" t="t"/>
                <a:pathLst>
                  <a:path extrusionOk="0" h="630901" w="1090601">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1" name="Google Shape;1731;p33"/>
              <p:cNvSpPr/>
              <p:nvPr/>
            </p:nvSpPr>
            <p:spPr>
              <a:xfrm>
                <a:off x="7252346" y="4430077"/>
                <a:ext cx="32128" cy="21050"/>
              </a:xfrm>
              <a:custGeom>
                <a:rect b="b" l="l" r="r" t="t"/>
                <a:pathLst>
                  <a:path extrusionOk="0" h="21050" w="32128">
                    <a:moveTo>
                      <a:pt x="32129" y="21050"/>
                    </a:moveTo>
                    <a:lnTo>
                      <a:pt x="32129" y="0"/>
                    </a:lnTo>
                    <a:lnTo>
                      <a:pt x="0" y="18574"/>
                    </a:lnTo>
                    <a:lnTo>
                      <a:pt x="32129" y="2105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2" name="Google Shape;1732;p33"/>
              <p:cNvSpPr/>
              <p:nvPr/>
            </p:nvSpPr>
            <p:spPr>
              <a:xfrm>
                <a:off x="6193906" y="4285773"/>
                <a:ext cx="32984" cy="21431"/>
              </a:xfrm>
              <a:custGeom>
                <a:rect b="b" l="l" r="r" t="t"/>
                <a:pathLst>
                  <a:path extrusionOk="0" h="21431" w="32984">
                    <a:moveTo>
                      <a:pt x="0" y="21431"/>
                    </a:moveTo>
                    <a:lnTo>
                      <a:pt x="0" y="0"/>
                    </a:lnTo>
                    <a:lnTo>
                      <a:pt x="32984" y="13716"/>
                    </a:lnTo>
                    <a:lnTo>
                      <a:pt x="0" y="214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3" name="Google Shape;1733;p33"/>
              <p:cNvSpPr/>
              <p:nvPr/>
            </p:nvSpPr>
            <p:spPr>
              <a:xfrm>
                <a:off x="6193969" y="4027741"/>
                <a:ext cx="1090601" cy="630949"/>
              </a:xfrm>
              <a:custGeom>
                <a:rect b="b" l="l" r="r" t="t"/>
                <a:pathLst>
                  <a:path extrusionOk="0" h="630949" w="1090601">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4" name="Google Shape;1734;p33"/>
              <p:cNvSpPr/>
              <p:nvPr/>
            </p:nvSpPr>
            <p:spPr>
              <a:xfrm>
                <a:off x="6504927" y="3742563"/>
                <a:ext cx="779547" cy="687514"/>
              </a:xfrm>
              <a:custGeom>
                <a:rect b="b" l="l" r="r" t="t"/>
                <a:pathLst>
                  <a:path extrusionOk="0" h="687514" w="779547">
                    <a:moveTo>
                      <a:pt x="86025" y="286131"/>
                    </a:moveTo>
                    <a:lnTo>
                      <a:pt x="0" y="0"/>
                    </a:lnTo>
                    <a:lnTo>
                      <a:pt x="702933" y="404050"/>
                    </a:lnTo>
                    <a:lnTo>
                      <a:pt x="779548" y="687514"/>
                    </a:lnTo>
                    <a:lnTo>
                      <a:pt x="86025" y="2861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5" name="Google Shape;1735;p33"/>
              <p:cNvSpPr/>
              <p:nvPr/>
            </p:nvSpPr>
            <p:spPr>
              <a:xfrm>
                <a:off x="7254152" y="4405788"/>
                <a:ext cx="30322" cy="36004"/>
              </a:xfrm>
              <a:custGeom>
                <a:rect b="b" l="l" r="r" t="t"/>
                <a:pathLst>
                  <a:path extrusionOk="0" h="36004" w="30322">
                    <a:moveTo>
                      <a:pt x="9981" y="36004"/>
                    </a:moveTo>
                    <a:lnTo>
                      <a:pt x="30323" y="2428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33"/>
              <p:cNvSpPr/>
              <p:nvPr/>
            </p:nvSpPr>
            <p:spPr>
              <a:xfrm>
                <a:off x="6482779" y="3753326"/>
                <a:ext cx="781258" cy="688466"/>
              </a:xfrm>
              <a:custGeom>
                <a:rect b="b" l="l" r="r" t="t"/>
                <a:pathLst>
                  <a:path extrusionOk="0" h="688466" w="781258">
                    <a:moveTo>
                      <a:pt x="86025" y="286131"/>
                    </a:moveTo>
                    <a:lnTo>
                      <a:pt x="0" y="0"/>
                    </a:lnTo>
                    <a:lnTo>
                      <a:pt x="702933" y="404051"/>
                    </a:lnTo>
                    <a:lnTo>
                      <a:pt x="781259" y="688467"/>
                    </a:lnTo>
                    <a:lnTo>
                      <a:pt x="86025" y="2861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33"/>
              <p:cNvSpPr/>
              <p:nvPr/>
            </p:nvSpPr>
            <p:spPr>
              <a:xfrm>
                <a:off x="5563120" y="1047716"/>
                <a:ext cx="2859545" cy="3884751"/>
              </a:xfrm>
              <a:custGeom>
                <a:rect b="b" l="l" r="r" t="t"/>
                <a:pathLst>
                  <a:path extrusionOk="0" h="3884751" w="2859545">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8" name="Google Shape;1738;p33"/>
              <p:cNvSpPr/>
              <p:nvPr/>
            </p:nvSpPr>
            <p:spPr>
              <a:xfrm>
                <a:off x="8367249" y="4838795"/>
                <a:ext cx="30132" cy="106965"/>
              </a:xfrm>
              <a:custGeom>
                <a:rect b="b" l="l" r="r" t="t"/>
                <a:pathLst>
                  <a:path extrusionOk="0" h="106965" w="30132">
                    <a:moveTo>
                      <a:pt x="0" y="106966"/>
                    </a:moveTo>
                    <a:lnTo>
                      <a:pt x="30132" y="89535"/>
                    </a:lnTo>
                    <a:lnTo>
                      <a:pt x="17110" y="0"/>
                    </a:lnTo>
                    <a:lnTo>
                      <a:pt x="0" y="10696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9" name="Google Shape;1739;p33"/>
              <p:cNvSpPr/>
              <p:nvPr/>
            </p:nvSpPr>
            <p:spPr>
              <a:xfrm>
                <a:off x="5558272" y="1051845"/>
                <a:ext cx="72337" cy="31155"/>
              </a:xfrm>
              <a:custGeom>
                <a:rect b="b" l="l" r="r" t="t"/>
                <a:pathLst>
                  <a:path extrusionOk="0" h="31155" w="72337">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0" name="Google Shape;1740;p33"/>
              <p:cNvSpPr/>
              <p:nvPr/>
            </p:nvSpPr>
            <p:spPr>
              <a:xfrm>
                <a:off x="5538216" y="1062192"/>
                <a:ext cx="2859165" cy="3884558"/>
              </a:xfrm>
              <a:custGeom>
                <a:rect b="b" l="l" r="r" t="t"/>
                <a:pathLst>
                  <a:path extrusionOk="0" h="3884558" w="2859165">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1" name="Google Shape;1741;p33"/>
              <p:cNvSpPr/>
              <p:nvPr/>
            </p:nvSpPr>
            <p:spPr>
              <a:xfrm>
                <a:off x="5533368" y="1064955"/>
                <a:ext cx="2859260" cy="3884554"/>
              </a:xfrm>
              <a:custGeom>
                <a:rect b="b" l="l" r="r" t="t"/>
                <a:pathLst>
                  <a:path extrusionOk="0" h="3884554" w="285926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2" name="Google Shape;1742;p33"/>
              <p:cNvSpPr/>
              <p:nvPr/>
            </p:nvSpPr>
            <p:spPr>
              <a:xfrm>
                <a:off x="5568443" y="1110406"/>
                <a:ext cx="2788159" cy="3702480"/>
              </a:xfrm>
              <a:custGeom>
                <a:rect b="b" l="l" r="r" t="t"/>
                <a:pathLst>
                  <a:path extrusionOk="0" h="3702480" w="2788159">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3" name="Google Shape;1743;p33"/>
              <p:cNvSpPr/>
              <p:nvPr/>
            </p:nvSpPr>
            <p:spPr>
              <a:xfrm>
                <a:off x="5762166" y="1403396"/>
                <a:ext cx="919754" cy="618313"/>
              </a:xfrm>
              <a:custGeom>
                <a:rect b="b" l="l" r="r" t="t"/>
                <a:pathLst>
                  <a:path extrusionOk="0" h="618313" w="919754">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4" name="Google Shape;1744;p33"/>
              <p:cNvSpPr/>
              <p:nvPr/>
            </p:nvSpPr>
            <p:spPr>
              <a:xfrm>
                <a:off x="5766158" y="1584712"/>
                <a:ext cx="686298" cy="451951"/>
              </a:xfrm>
              <a:custGeom>
                <a:rect b="b" l="l" r="r" t="t"/>
                <a:pathLst>
                  <a:path extrusionOk="0" h="451951" w="686298">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5" name="Google Shape;1745;p33"/>
              <p:cNvSpPr/>
              <p:nvPr/>
            </p:nvSpPr>
            <p:spPr>
              <a:xfrm>
                <a:off x="5766158" y="1702632"/>
                <a:ext cx="686488" cy="451759"/>
              </a:xfrm>
              <a:custGeom>
                <a:rect b="b" l="l" r="r" t="t"/>
                <a:pathLst>
                  <a:path extrusionOk="0" h="451759" w="686488">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6" name="Google Shape;1746;p33"/>
              <p:cNvSpPr/>
              <p:nvPr/>
            </p:nvSpPr>
            <p:spPr>
              <a:xfrm>
                <a:off x="5766158" y="1820170"/>
                <a:ext cx="562156" cy="379997"/>
              </a:xfrm>
              <a:custGeom>
                <a:rect b="b" l="l" r="r" t="t"/>
                <a:pathLst>
                  <a:path extrusionOk="0" h="379997" w="562156">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7" name="Google Shape;1747;p33"/>
              <p:cNvSpPr/>
              <p:nvPr/>
            </p:nvSpPr>
            <p:spPr>
              <a:xfrm>
                <a:off x="5762166" y="2639293"/>
                <a:ext cx="919754" cy="618340"/>
              </a:xfrm>
              <a:custGeom>
                <a:rect b="b" l="l" r="r" t="t"/>
                <a:pathLst>
                  <a:path extrusionOk="0" h="618340" w="919754">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33"/>
              <p:cNvSpPr/>
              <p:nvPr/>
            </p:nvSpPr>
            <p:spPr>
              <a:xfrm>
                <a:off x="5766158" y="2821069"/>
                <a:ext cx="686488" cy="451519"/>
              </a:xfrm>
              <a:custGeom>
                <a:rect b="b" l="l" r="r" t="t"/>
                <a:pathLst>
                  <a:path extrusionOk="0" h="451519" w="686488">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33"/>
              <p:cNvSpPr/>
              <p:nvPr/>
            </p:nvSpPr>
            <p:spPr>
              <a:xfrm>
                <a:off x="5766158" y="2938486"/>
                <a:ext cx="686488" cy="451826"/>
              </a:xfrm>
              <a:custGeom>
                <a:rect b="b" l="l" r="r" t="t"/>
                <a:pathLst>
                  <a:path extrusionOk="0" h="451826" w="686488">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33"/>
              <p:cNvSpPr/>
              <p:nvPr/>
            </p:nvSpPr>
            <p:spPr>
              <a:xfrm>
                <a:off x="5766158" y="3056051"/>
                <a:ext cx="562156" cy="379920"/>
              </a:xfrm>
              <a:custGeom>
                <a:rect b="b" l="l" r="r" t="t"/>
                <a:pathLst>
                  <a:path extrusionOk="0" h="379920" w="562156">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33"/>
              <p:cNvSpPr/>
              <p:nvPr/>
            </p:nvSpPr>
            <p:spPr>
              <a:xfrm>
                <a:off x="6897600" y="3332192"/>
                <a:ext cx="1250451" cy="1162368"/>
              </a:xfrm>
              <a:custGeom>
                <a:rect b="b" l="l" r="r" t="t"/>
                <a:pathLst>
                  <a:path extrusionOk="0" h="1162368" w="1250451">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33"/>
              <p:cNvSpPr/>
              <p:nvPr/>
            </p:nvSpPr>
            <p:spPr>
              <a:xfrm>
                <a:off x="5766443" y="2003281"/>
                <a:ext cx="882682" cy="1029375"/>
              </a:xfrm>
              <a:custGeom>
                <a:rect b="b" l="l" r="r" t="t"/>
                <a:pathLst>
                  <a:path extrusionOk="0" h="1029375" w="882682">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33"/>
              <p:cNvSpPr/>
              <p:nvPr/>
            </p:nvSpPr>
            <p:spPr>
              <a:xfrm>
                <a:off x="6897600" y="3388613"/>
                <a:ext cx="1250451" cy="1106424"/>
              </a:xfrm>
              <a:custGeom>
                <a:rect b="b" l="l" r="r" t="t"/>
                <a:pathLst>
                  <a:path extrusionOk="0" h="1106424" w="1250451">
                    <a:moveTo>
                      <a:pt x="0" y="0"/>
                    </a:moveTo>
                    <a:lnTo>
                      <a:pt x="0" y="383096"/>
                    </a:lnTo>
                    <a:lnTo>
                      <a:pt x="1250452" y="1106424"/>
                    </a:lnTo>
                    <a:lnTo>
                      <a:pt x="1250452" y="214027"/>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33"/>
              <p:cNvSpPr/>
              <p:nvPr/>
            </p:nvSpPr>
            <p:spPr>
              <a:xfrm>
                <a:off x="7389036" y="3376326"/>
                <a:ext cx="9505" cy="678751"/>
              </a:xfrm>
              <a:custGeom>
                <a:rect b="b" l="l" r="r" t="t"/>
                <a:pathLst>
                  <a:path extrusionOk="0" h="678751" w="9505">
                    <a:moveTo>
                      <a:pt x="0" y="0"/>
                    </a:moveTo>
                    <a:lnTo>
                      <a:pt x="0" y="678752"/>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33"/>
              <p:cNvSpPr/>
              <p:nvPr/>
            </p:nvSpPr>
            <p:spPr>
              <a:xfrm>
                <a:off x="7771633" y="3805618"/>
                <a:ext cx="9505" cy="470725"/>
              </a:xfrm>
              <a:custGeom>
                <a:rect b="b" l="l" r="r" t="t"/>
                <a:pathLst>
                  <a:path extrusionOk="0" h="470725" w="9505">
                    <a:moveTo>
                      <a:pt x="0" y="0"/>
                    </a:moveTo>
                    <a:lnTo>
                      <a:pt x="0" y="470725"/>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33"/>
              <p:cNvSpPr/>
              <p:nvPr/>
            </p:nvSpPr>
            <p:spPr>
              <a:xfrm>
                <a:off x="6897600" y="3332663"/>
                <a:ext cx="1250451" cy="479359"/>
              </a:xfrm>
              <a:custGeom>
                <a:rect b="b" l="l" r="r" t="t"/>
                <a:pathLst>
                  <a:path extrusionOk="0" h="479359" w="1250451">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cap="flat" cmpd="sng" w="14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33"/>
              <p:cNvSpPr/>
              <p:nvPr/>
            </p:nvSpPr>
            <p:spPr>
              <a:xfrm rot="-1801764">
                <a:off x="7364922" y="3334621"/>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33"/>
              <p:cNvSpPr/>
              <p:nvPr/>
            </p:nvSpPr>
            <p:spPr>
              <a:xfrm rot="-1790023">
                <a:off x="8141346" y="3571007"/>
                <a:ext cx="48265" cy="83920"/>
              </a:xfrm>
              <a:custGeom>
                <a:rect b="b" l="l" r="r" t="t"/>
                <a:pathLst>
                  <a:path extrusionOk="0" h="83917" w="48263">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33"/>
              <p:cNvSpPr/>
              <p:nvPr/>
            </p:nvSpPr>
            <p:spPr>
              <a:xfrm rot="-1790023">
                <a:off x="7763340" y="3766404"/>
                <a:ext cx="48265" cy="83920"/>
              </a:xfrm>
              <a:custGeom>
                <a:rect b="b" l="l" r="r" t="t"/>
                <a:pathLst>
                  <a:path extrusionOk="0" h="83917" w="48263">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33"/>
              <p:cNvSpPr/>
              <p:nvPr/>
            </p:nvSpPr>
            <p:spPr>
              <a:xfrm rot="-1801764">
                <a:off x="6873548" y="3361832"/>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33"/>
              <p:cNvSpPr/>
              <p:nvPr/>
            </p:nvSpPr>
            <p:spPr>
              <a:xfrm>
                <a:off x="6868038" y="2430219"/>
                <a:ext cx="78705" cy="316778"/>
              </a:xfrm>
              <a:custGeom>
                <a:rect b="b" l="l" r="r" t="t"/>
                <a:pathLst>
                  <a:path extrusionOk="0" h="316778" w="78705">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33"/>
              <p:cNvSpPr/>
              <p:nvPr/>
            </p:nvSpPr>
            <p:spPr>
              <a:xfrm>
                <a:off x="6986477" y="2241366"/>
                <a:ext cx="78420" cy="573928"/>
              </a:xfrm>
              <a:custGeom>
                <a:rect b="b" l="l" r="r" t="t"/>
                <a:pathLst>
                  <a:path extrusionOk="0" h="573928" w="7842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33"/>
              <p:cNvSpPr/>
              <p:nvPr/>
            </p:nvSpPr>
            <p:spPr>
              <a:xfrm>
                <a:off x="7222119" y="2426981"/>
                <a:ext cx="78420" cy="524860"/>
              </a:xfrm>
              <a:custGeom>
                <a:rect b="b" l="l" r="r" t="t"/>
                <a:pathLst>
                  <a:path extrusionOk="0" h="524860" w="7842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33"/>
              <p:cNvSpPr/>
              <p:nvPr/>
            </p:nvSpPr>
            <p:spPr>
              <a:xfrm>
                <a:off x="7340177" y="2573447"/>
                <a:ext cx="78420" cy="446687"/>
              </a:xfrm>
              <a:custGeom>
                <a:rect b="b" l="l" r="r" t="t"/>
                <a:pathLst>
                  <a:path extrusionOk="0" h="446687" w="7842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33"/>
              <p:cNvSpPr/>
              <p:nvPr/>
            </p:nvSpPr>
            <p:spPr>
              <a:xfrm>
                <a:off x="7575249" y="2900319"/>
                <a:ext cx="78325" cy="255777"/>
              </a:xfrm>
              <a:custGeom>
                <a:rect b="b" l="l" r="r" t="t"/>
                <a:pathLst>
                  <a:path extrusionOk="0" h="255777" w="78325">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33"/>
              <p:cNvSpPr/>
              <p:nvPr/>
            </p:nvSpPr>
            <p:spPr>
              <a:xfrm>
                <a:off x="7693593" y="2520557"/>
                <a:ext cx="78420" cy="703833"/>
              </a:xfrm>
              <a:custGeom>
                <a:rect b="b" l="l" r="r" t="t"/>
                <a:pathLst>
                  <a:path extrusionOk="0" h="703833" w="7842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33"/>
              <p:cNvSpPr/>
              <p:nvPr/>
            </p:nvSpPr>
            <p:spPr>
              <a:xfrm>
                <a:off x="7981135" y="3135165"/>
                <a:ext cx="78420" cy="255818"/>
              </a:xfrm>
              <a:custGeom>
                <a:rect b="b" l="l" r="r" t="t"/>
                <a:pathLst>
                  <a:path extrusionOk="0" h="255818" w="7842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33"/>
              <p:cNvSpPr/>
              <p:nvPr/>
            </p:nvSpPr>
            <p:spPr>
              <a:xfrm>
                <a:off x="8099193" y="3142308"/>
                <a:ext cx="78420" cy="316963"/>
              </a:xfrm>
              <a:custGeom>
                <a:rect b="b" l="l" r="r" t="t"/>
                <a:pathLst>
                  <a:path extrusionOk="0" h="316963" w="7842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69" name="Google Shape;1769;p33"/>
            <p:cNvSpPr/>
            <p:nvPr/>
          </p:nvSpPr>
          <p:spPr>
            <a:xfrm>
              <a:off x="2810939" y="4355647"/>
              <a:ext cx="905825" cy="524291"/>
            </a:xfrm>
            <a:custGeom>
              <a:rect b="b" l="l" r="r" t="t"/>
              <a:pathLst>
                <a:path extrusionOk="0" h="524291" w="905825">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33"/>
            <p:cNvSpPr/>
            <p:nvPr/>
          </p:nvSpPr>
          <p:spPr>
            <a:xfrm>
              <a:off x="2999385" y="3858955"/>
              <a:ext cx="906089" cy="910207"/>
            </a:xfrm>
            <a:custGeom>
              <a:rect b="b" l="l" r="r" t="t"/>
              <a:pathLst>
                <a:path extrusionOk="0" h="910207" w="906089">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1" name="Google Shape;1771;p33"/>
            <p:cNvSpPr/>
            <p:nvPr/>
          </p:nvSpPr>
          <p:spPr>
            <a:xfrm>
              <a:off x="2999385" y="3718383"/>
              <a:ext cx="905566" cy="524522"/>
            </a:xfrm>
            <a:custGeom>
              <a:rect b="b" l="l" r="r" t="t"/>
              <a:pathLst>
                <a:path extrusionOk="0" h="524522" w="905566">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2" name="Google Shape;1772;p33"/>
            <p:cNvSpPr/>
            <p:nvPr/>
          </p:nvSpPr>
          <p:spPr>
            <a:xfrm>
              <a:off x="2999243" y="3647851"/>
              <a:ext cx="905825" cy="524031"/>
            </a:xfrm>
            <a:custGeom>
              <a:rect b="b" l="l" r="r" t="t"/>
              <a:pathLst>
                <a:path extrusionOk="0" h="524031" w="905825">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3" name="Google Shape;1773;p33"/>
            <p:cNvSpPr/>
            <p:nvPr/>
          </p:nvSpPr>
          <p:spPr>
            <a:xfrm>
              <a:off x="3230772" y="3780524"/>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4" name="Google Shape;1774;p33"/>
            <p:cNvSpPr/>
            <p:nvPr/>
          </p:nvSpPr>
          <p:spPr>
            <a:xfrm>
              <a:off x="3230772" y="3756847"/>
              <a:ext cx="129655" cy="75056"/>
            </a:xfrm>
            <a:custGeom>
              <a:rect b="b" l="l" r="r" t="t"/>
              <a:pathLst>
                <a:path extrusionOk="0" h="75056" w="129655">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33"/>
            <p:cNvSpPr/>
            <p:nvPr/>
          </p:nvSpPr>
          <p:spPr>
            <a:xfrm>
              <a:off x="3393243" y="3872036"/>
              <a:ext cx="129623" cy="74995"/>
            </a:xfrm>
            <a:custGeom>
              <a:rect b="b" l="l" r="r" t="t"/>
              <a:pathLst>
                <a:path extrusionOk="0" h="74995" w="129623">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33"/>
            <p:cNvSpPr/>
            <p:nvPr/>
          </p:nvSpPr>
          <p:spPr>
            <a:xfrm>
              <a:off x="3395112" y="3888323"/>
              <a:ext cx="126148" cy="58707"/>
            </a:xfrm>
            <a:custGeom>
              <a:rect b="b" l="l" r="r" t="t"/>
              <a:pathLst>
                <a:path extrusionOk="0" h="58707" w="126148">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33"/>
            <p:cNvSpPr/>
            <p:nvPr/>
          </p:nvSpPr>
          <p:spPr>
            <a:xfrm>
              <a:off x="3543979" y="3964737"/>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33"/>
            <p:cNvSpPr/>
            <p:nvPr/>
          </p:nvSpPr>
          <p:spPr>
            <a:xfrm>
              <a:off x="3543979" y="3941061"/>
              <a:ext cx="129655" cy="75056"/>
            </a:xfrm>
            <a:custGeom>
              <a:rect b="b" l="l" r="r" t="t"/>
              <a:pathLst>
                <a:path extrusionOk="0" h="75056" w="129655">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33"/>
            <p:cNvSpPr/>
            <p:nvPr/>
          </p:nvSpPr>
          <p:spPr>
            <a:xfrm>
              <a:off x="5673026" y="4464079"/>
              <a:ext cx="468241" cy="270891"/>
            </a:xfrm>
            <a:custGeom>
              <a:rect b="b" l="l" r="r" t="t"/>
              <a:pathLst>
                <a:path extrusionOk="0" h="270891" w="468241">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33"/>
            <p:cNvSpPr/>
            <p:nvPr/>
          </p:nvSpPr>
          <p:spPr>
            <a:xfrm>
              <a:off x="5819482" y="3280817"/>
              <a:ext cx="243195" cy="356577"/>
            </a:xfrm>
            <a:custGeom>
              <a:rect b="b" l="l" r="r" t="t"/>
              <a:pathLst>
                <a:path extrusionOk="0" h="356577" w="243195">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1" name="Google Shape;1781;p33"/>
            <p:cNvSpPr/>
            <p:nvPr/>
          </p:nvSpPr>
          <p:spPr>
            <a:xfrm>
              <a:off x="5837923" y="3277536"/>
              <a:ext cx="116085" cy="143945"/>
            </a:xfrm>
            <a:custGeom>
              <a:rect b="b" l="l" r="r" t="t"/>
              <a:pathLst>
                <a:path extrusionOk="0" h="143945" w="116085">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33"/>
            <p:cNvSpPr/>
            <p:nvPr/>
          </p:nvSpPr>
          <p:spPr>
            <a:xfrm>
              <a:off x="5860663" y="3433950"/>
              <a:ext cx="143677" cy="161015"/>
            </a:xfrm>
            <a:custGeom>
              <a:rect b="b" l="l" r="r" t="t"/>
              <a:pathLst>
                <a:path extrusionOk="0" h="161015" w="143677">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33"/>
            <p:cNvSpPr/>
            <p:nvPr/>
          </p:nvSpPr>
          <p:spPr>
            <a:xfrm>
              <a:off x="5729287" y="3551002"/>
              <a:ext cx="121787" cy="284211"/>
            </a:xfrm>
            <a:custGeom>
              <a:rect b="b" l="l" r="r" t="t"/>
              <a:pathLst>
                <a:path extrusionOk="0" h="284211" w="121787">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4" name="Google Shape;1784;p33"/>
            <p:cNvSpPr/>
            <p:nvPr/>
          </p:nvSpPr>
          <p:spPr>
            <a:xfrm>
              <a:off x="5818929" y="3486611"/>
              <a:ext cx="209320" cy="241045"/>
            </a:xfrm>
            <a:custGeom>
              <a:rect b="b" l="l" r="r" t="t"/>
              <a:pathLst>
                <a:path extrusionOk="0" h="241045" w="20932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33"/>
            <p:cNvSpPr/>
            <p:nvPr/>
          </p:nvSpPr>
          <p:spPr>
            <a:xfrm>
              <a:off x="5856166" y="3289038"/>
              <a:ext cx="154042" cy="190250"/>
            </a:xfrm>
            <a:custGeom>
              <a:rect b="b" l="l" r="r" t="t"/>
              <a:pathLst>
                <a:path extrusionOk="0" h="190250" w="154042">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6" name="Google Shape;1786;p33"/>
            <p:cNvSpPr/>
            <p:nvPr/>
          </p:nvSpPr>
          <p:spPr>
            <a:xfrm>
              <a:off x="5862376" y="3287995"/>
              <a:ext cx="154704" cy="145954"/>
            </a:xfrm>
            <a:custGeom>
              <a:rect b="b" l="l" r="r" t="t"/>
              <a:pathLst>
                <a:path extrusionOk="0" h="145954" w="154704">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7" name="Google Shape;1787;p33"/>
            <p:cNvSpPr/>
            <p:nvPr/>
          </p:nvSpPr>
          <p:spPr>
            <a:xfrm>
              <a:off x="5888298" y="4552945"/>
              <a:ext cx="121626" cy="93085"/>
            </a:xfrm>
            <a:custGeom>
              <a:rect b="b" l="l" r="r" t="t"/>
              <a:pathLst>
                <a:path extrusionOk="0" h="93085" w="121626">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8" name="Google Shape;1788;p33"/>
            <p:cNvSpPr/>
            <p:nvPr/>
          </p:nvSpPr>
          <p:spPr>
            <a:xfrm>
              <a:off x="5888421" y="4582665"/>
              <a:ext cx="121131" cy="63346"/>
            </a:xfrm>
            <a:custGeom>
              <a:rect b="b" l="l" r="r" t="t"/>
              <a:pathLst>
                <a:path extrusionOk="0" h="63346" w="121131">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9" name="Google Shape;1789;p33"/>
            <p:cNvSpPr/>
            <p:nvPr/>
          </p:nvSpPr>
          <p:spPr>
            <a:xfrm>
              <a:off x="5795742" y="4532466"/>
              <a:ext cx="111395" cy="86487"/>
            </a:xfrm>
            <a:custGeom>
              <a:rect b="b" l="l" r="r" t="t"/>
              <a:pathLst>
                <a:path extrusionOk="0" h="86487" w="111395">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0" name="Google Shape;1790;p33"/>
            <p:cNvSpPr/>
            <p:nvPr/>
          </p:nvSpPr>
          <p:spPr>
            <a:xfrm>
              <a:off x="5796313" y="4560948"/>
              <a:ext cx="110894" cy="58013"/>
            </a:xfrm>
            <a:custGeom>
              <a:rect b="b" l="l" r="r" t="t"/>
              <a:pathLst>
                <a:path extrusionOk="0" h="58013" w="110894">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1" name="Google Shape;1791;p33"/>
            <p:cNvSpPr/>
            <p:nvPr/>
          </p:nvSpPr>
          <p:spPr>
            <a:xfrm>
              <a:off x="5813683" y="3728558"/>
              <a:ext cx="237954" cy="833275"/>
            </a:xfrm>
            <a:custGeom>
              <a:rect b="b" l="l" r="r" t="t"/>
              <a:pathLst>
                <a:path extrusionOk="0" h="833275" w="237954">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2" name="Google Shape;1792;p33"/>
            <p:cNvSpPr/>
            <p:nvPr/>
          </p:nvSpPr>
          <p:spPr>
            <a:xfrm>
              <a:off x="5803516" y="3708175"/>
              <a:ext cx="253612" cy="553963"/>
            </a:xfrm>
            <a:custGeom>
              <a:rect b="b" l="l" r="r" t="t"/>
              <a:pathLst>
                <a:path extrusionOk="0" h="553963" w="253612">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3" name="Google Shape;1793;p33"/>
            <p:cNvSpPr/>
            <p:nvPr/>
          </p:nvSpPr>
          <p:spPr>
            <a:xfrm>
              <a:off x="5812662" y="3486508"/>
              <a:ext cx="71005" cy="74600"/>
            </a:xfrm>
            <a:custGeom>
              <a:rect b="b" l="l" r="r" t="t"/>
              <a:pathLst>
                <a:path extrusionOk="0" h="74600" w="71005">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33"/>
            <p:cNvSpPr/>
            <p:nvPr/>
          </p:nvSpPr>
          <p:spPr>
            <a:xfrm>
              <a:off x="5614947" y="3815235"/>
              <a:ext cx="254367" cy="147732"/>
            </a:xfrm>
            <a:custGeom>
              <a:rect b="b" l="l" r="r" t="t"/>
              <a:pathLst>
                <a:path extrusionOk="0" h="147732" w="254367">
                  <a:moveTo>
                    <a:pt x="0" y="86201"/>
                  </a:moveTo>
                  <a:lnTo>
                    <a:pt x="148096" y="0"/>
                  </a:lnTo>
                  <a:lnTo>
                    <a:pt x="254368" y="61436"/>
                  </a:lnTo>
                  <a:lnTo>
                    <a:pt x="106272" y="147733"/>
                  </a:lnTo>
                  <a:lnTo>
                    <a:pt x="0" y="862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33"/>
            <p:cNvSpPr/>
            <p:nvPr/>
          </p:nvSpPr>
          <p:spPr>
            <a:xfrm>
              <a:off x="5694413" y="3821487"/>
              <a:ext cx="53706" cy="44771"/>
            </a:xfrm>
            <a:custGeom>
              <a:rect b="b" l="l" r="r" t="t"/>
              <a:pathLst>
                <a:path extrusionOk="0" h="44771" w="53706">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6" name="Google Shape;1796;p33"/>
            <p:cNvSpPr/>
            <p:nvPr/>
          </p:nvSpPr>
          <p:spPr>
            <a:xfrm>
              <a:off x="5775008" y="3530248"/>
              <a:ext cx="253611" cy="322722"/>
            </a:xfrm>
            <a:custGeom>
              <a:rect b="b" l="l" r="r" t="t"/>
              <a:pathLst>
                <a:path extrusionOk="0" h="322722" w="253611">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7" name="Google Shape;1797;p33"/>
            <p:cNvSpPr/>
            <p:nvPr/>
          </p:nvSpPr>
          <p:spPr>
            <a:xfrm>
              <a:off x="5965891" y="3514431"/>
              <a:ext cx="72720" cy="103595"/>
            </a:xfrm>
            <a:custGeom>
              <a:rect b="b" l="l" r="r" t="t"/>
              <a:pathLst>
                <a:path extrusionOk="0" h="103595" w="7272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98" name="Google Shape;1798;p33"/>
            <p:cNvGrpSpPr/>
            <p:nvPr/>
          </p:nvGrpSpPr>
          <p:grpSpPr>
            <a:xfrm flipH="1">
              <a:off x="2865273" y="3434801"/>
              <a:ext cx="598186" cy="1340314"/>
              <a:chOff x="4210728" y="4525714"/>
              <a:chExt cx="546438" cy="1224366"/>
            </a:xfrm>
          </p:grpSpPr>
          <p:sp>
            <p:nvSpPr>
              <p:cNvPr id="1799" name="Google Shape;1799;p33"/>
              <p:cNvSpPr/>
              <p:nvPr/>
            </p:nvSpPr>
            <p:spPr>
              <a:xfrm>
                <a:off x="4672107" y="4726590"/>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33"/>
              <p:cNvSpPr/>
              <p:nvPr/>
            </p:nvSpPr>
            <p:spPr>
              <a:xfrm>
                <a:off x="4408366" y="5679962"/>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33"/>
              <p:cNvSpPr/>
              <p:nvPr/>
            </p:nvSpPr>
            <p:spPr>
              <a:xfrm>
                <a:off x="4408245" y="5691663"/>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33"/>
              <p:cNvSpPr/>
              <p:nvPr/>
            </p:nvSpPr>
            <p:spPr>
              <a:xfrm>
                <a:off x="4566152" y="5600798"/>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33"/>
              <p:cNvSpPr/>
              <p:nvPr/>
            </p:nvSpPr>
            <p:spPr>
              <a:xfrm>
                <a:off x="4566197" y="5611939"/>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33"/>
              <p:cNvSpPr/>
              <p:nvPr/>
            </p:nvSpPr>
            <p:spPr>
              <a:xfrm>
                <a:off x="4483409" y="4968525"/>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33"/>
              <p:cNvSpPr/>
              <p:nvPr/>
            </p:nvSpPr>
            <p:spPr>
              <a:xfrm>
                <a:off x="4484426" y="4968525"/>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33"/>
              <p:cNvSpPr/>
              <p:nvPr/>
            </p:nvSpPr>
            <p:spPr>
              <a:xfrm>
                <a:off x="4531702" y="4525767"/>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33"/>
              <p:cNvSpPr/>
              <p:nvPr/>
            </p:nvSpPr>
            <p:spPr>
              <a:xfrm>
                <a:off x="4695825" y="4756088"/>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8" name="Google Shape;1808;p33"/>
              <p:cNvSpPr/>
              <p:nvPr/>
            </p:nvSpPr>
            <p:spPr>
              <a:xfrm>
                <a:off x="4523612" y="4724507"/>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33"/>
              <p:cNvSpPr/>
              <p:nvPr/>
            </p:nvSpPr>
            <p:spPr>
              <a:xfrm>
                <a:off x="4210728" y="4780936"/>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33"/>
              <p:cNvSpPr/>
              <p:nvPr/>
            </p:nvSpPr>
            <p:spPr>
              <a:xfrm>
                <a:off x="4484370" y="4765472"/>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33"/>
              <p:cNvSpPr/>
              <p:nvPr/>
            </p:nvSpPr>
            <p:spPr>
              <a:xfrm>
                <a:off x="4524935" y="4525714"/>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15" name="Shape 1815"/>
        <p:cNvGrpSpPr/>
        <p:nvPr/>
      </p:nvGrpSpPr>
      <p:grpSpPr>
        <a:xfrm>
          <a:off x="0" y="0"/>
          <a:ext cx="0" cy="0"/>
          <a:chOff x="0" y="0"/>
          <a:chExt cx="0" cy="0"/>
        </a:xfrm>
      </p:grpSpPr>
      <p:sp>
        <p:nvSpPr>
          <p:cNvPr id="1816" name="Google Shape;1816;p34"/>
          <p:cNvSpPr/>
          <p:nvPr/>
        </p:nvSpPr>
        <p:spPr>
          <a:xfrm>
            <a:off x="4031400" y="1167725"/>
            <a:ext cx="3822600" cy="2460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grpSp>
        <p:nvGrpSpPr>
          <p:cNvPr id="1818" name="Google Shape;1818;p34"/>
          <p:cNvGrpSpPr/>
          <p:nvPr/>
        </p:nvGrpSpPr>
        <p:grpSpPr>
          <a:xfrm>
            <a:off x="3562334" y="1087262"/>
            <a:ext cx="4805182" cy="2815298"/>
            <a:chOff x="1177450" y="241631"/>
            <a:chExt cx="6173152" cy="3616776"/>
          </a:xfrm>
        </p:grpSpPr>
        <p:sp>
          <p:nvSpPr>
            <p:cNvPr id="1819" name="Google Shape;1819;p3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3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rotWithShape="0" algn="bl" dir="5400000" dist="28575">
                <a:srgbClr val="38226D">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3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3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23" name="Google Shape;1823;p34"/>
          <p:cNvSpPr txBox="1"/>
          <p:nvPr>
            <p:ph idx="4294967295" type="body"/>
          </p:nvPr>
        </p:nvSpPr>
        <p:spPr>
          <a:xfrm>
            <a:off x="476250" y="1528175"/>
            <a:ext cx="2997000" cy="20871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3000">
                <a:solidFill>
                  <a:schemeClr val="lt1"/>
                </a:solidFill>
                <a:latin typeface="Raleway Thin"/>
                <a:ea typeface="Raleway Thin"/>
                <a:cs typeface="Raleway Thin"/>
                <a:sym typeface="Raleway Thin"/>
              </a:rPr>
              <a:t>Ethical concept: Privacy</a:t>
            </a:r>
            <a:endParaRPr sz="3000">
              <a:solidFill>
                <a:schemeClr val="lt1"/>
              </a:solidFill>
              <a:latin typeface="Raleway Thin"/>
              <a:ea typeface="Raleway Thin"/>
              <a:cs typeface="Raleway Thin"/>
              <a:sym typeface="Raleway Thin"/>
            </a:endParaRPr>
          </a:p>
          <a:p>
            <a:pPr indent="0" lvl="0" marL="0" rtl="0" algn="l">
              <a:spcBef>
                <a:spcPts val="600"/>
              </a:spcBef>
              <a:spcAft>
                <a:spcPts val="0"/>
              </a:spcAft>
              <a:buNone/>
            </a:pPr>
            <a:r>
              <a:rPr lang="en" sz="2400">
                <a:solidFill>
                  <a:schemeClr val="lt1"/>
                </a:solidFill>
              </a:rPr>
              <a:t>Could tax return data be used for targeted advertising?</a:t>
            </a:r>
            <a:endParaRPr sz="2400">
              <a:solidFill>
                <a:schemeClr val="lt1"/>
              </a:solidFill>
            </a:endParaRPr>
          </a:p>
        </p:txBody>
      </p:sp>
      <p:pic>
        <p:nvPicPr>
          <p:cNvPr id="1824" name="Google Shape;1824;p34"/>
          <p:cNvPicPr preferRelativeResize="0"/>
          <p:nvPr/>
        </p:nvPicPr>
        <p:blipFill rotWithShape="1">
          <a:blip r:embed="rId3">
            <a:alphaModFix/>
          </a:blip>
          <a:srcRect b="0" l="1240" r="12611" t="0"/>
          <a:stretch/>
        </p:blipFill>
        <p:spPr>
          <a:xfrm>
            <a:off x="4087394" y="1248866"/>
            <a:ext cx="3754563" cy="2147324"/>
          </a:xfrm>
          <a:prstGeom prst="rect">
            <a:avLst/>
          </a:prstGeom>
          <a:noFill/>
          <a:ln>
            <a:noFill/>
          </a:ln>
        </p:spPr>
      </p:pic>
      <p:grpSp>
        <p:nvGrpSpPr>
          <p:cNvPr id="1825" name="Google Shape;1825;p34"/>
          <p:cNvGrpSpPr/>
          <p:nvPr/>
        </p:nvGrpSpPr>
        <p:grpSpPr>
          <a:xfrm>
            <a:off x="7686543" y="1896623"/>
            <a:ext cx="962490" cy="2538148"/>
            <a:chOff x="2217389" y="2145281"/>
            <a:chExt cx="771968" cy="2035404"/>
          </a:xfrm>
        </p:grpSpPr>
        <p:sp>
          <p:nvSpPr>
            <p:cNvPr id="1826" name="Google Shape;1826;p34"/>
            <p:cNvSpPr/>
            <p:nvPr/>
          </p:nvSpPr>
          <p:spPr>
            <a:xfrm>
              <a:off x="2315715" y="3791112"/>
              <a:ext cx="673642" cy="389572"/>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7" name="Google Shape;1827;p34"/>
            <p:cNvSpPr/>
            <p:nvPr/>
          </p:nvSpPr>
          <p:spPr>
            <a:xfrm>
              <a:off x="2657140" y="3935803"/>
              <a:ext cx="195392" cy="151201"/>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8" name="Google Shape;1828;p34"/>
            <p:cNvSpPr/>
            <p:nvPr/>
          </p:nvSpPr>
          <p:spPr>
            <a:xfrm>
              <a:off x="2658204" y="3985466"/>
              <a:ext cx="194423" cy="101603"/>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9" name="Google Shape;1829;p34"/>
            <p:cNvSpPr/>
            <p:nvPr/>
          </p:nvSpPr>
          <p:spPr>
            <a:xfrm>
              <a:off x="2457350" y="3860101"/>
              <a:ext cx="195266" cy="145651"/>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0" name="Google Shape;1830;p34"/>
            <p:cNvSpPr/>
            <p:nvPr/>
          </p:nvSpPr>
          <p:spPr>
            <a:xfrm>
              <a:off x="2457756" y="3906656"/>
              <a:ext cx="194423" cy="101614"/>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1" name="Google Shape;1831;p34"/>
            <p:cNvSpPr/>
            <p:nvPr/>
          </p:nvSpPr>
          <p:spPr>
            <a:xfrm>
              <a:off x="2506461" y="2987362"/>
              <a:ext cx="335881" cy="96476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34"/>
            <p:cNvSpPr/>
            <p:nvPr/>
          </p:nvSpPr>
          <p:spPr>
            <a:xfrm>
              <a:off x="2582229" y="2387101"/>
              <a:ext cx="215046" cy="209600"/>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34"/>
            <p:cNvSpPr/>
            <p:nvPr/>
          </p:nvSpPr>
          <p:spPr>
            <a:xfrm>
              <a:off x="2243240" y="2453762"/>
              <a:ext cx="324472" cy="463496"/>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34"/>
            <p:cNvSpPr/>
            <p:nvPr/>
          </p:nvSpPr>
          <p:spPr>
            <a:xfrm>
              <a:off x="2217389" y="2839467"/>
              <a:ext cx="154848" cy="101346"/>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34"/>
            <p:cNvSpPr/>
            <p:nvPr/>
          </p:nvSpPr>
          <p:spPr>
            <a:xfrm>
              <a:off x="2221873" y="2861121"/>
              <a:ext cx="101110" cy="84281"/>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34"/>
            <p:cNvSpPr/>
            <p:nvPr/>
          </p:nvSpPr>
          <p:spPr>
            <a:xfrm>
              <a:off x="2506235" y="2416390"/>
              <a:ext cx="349777" cy="704234"/>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7" name="Google Shape;1837;p34"/>
            <p:cNvSpPr/>
            <p:nvPr/>
          </p:nvSpPr>
          <p:spPr>
            <a:xfrm>
              <a:off x="2790960" y="2560359"/>
              <a:ext cx="135542" cy="622117"/>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34"/>
            <p:cNvSpPr/>
            <p:nvPr/>
          </p:nvSpPr>
          <p:spPr>
            <a:xfrm>
              <a:off x="2573358" y="2169926"/>
              <a:ext cx="232033" cy="283078"/>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34"/>
            <p:cNvSpPr/>
            <p:nvPr/>
          </p:nvSpPr>
          <p:spPr>
            <a:xfrm>
              <a:off x="2582180" y="2145281"/>
              <a:ext cx="245303" cy="242358"/>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34"/>
            <p:cNvSpPr/>
            <p:nvPr/>
          </p:nvSpPr>
          <p:spPr>
            <a:xfrm>
              <a:off x="2773661" y="2522433"/>
              <a:ext cx="151977" cy="206889"/>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34"/>
            <p:cNvSpPr/>
            <p:nvPr/>
          </p:nvSpPr>
          <p:spPr>
            <a:xfrm>
              <a:off x="2459309" y="2417031"/>
              <a:ext cx="123487" cy="199128"/>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45" name="Shape 1845"/>
        <p:cNvGrpSpPr/>
        <p:nvPr/>
      </p:nvGrpSpPr>
      <p:grpSpPr>
        <a:xfrm>
          <a:off x="0" y="0"/>
          <a:ext cx="0" cy="0"/>
          <a:chOff x="0" y="0"/>
          <a:chExt cx="0" cy="0"/>
        </a:xfrm>
      </p:grpSpPr>
      <p:grpSp>
        <p:nvGrpSpPr>
          <p:cNvPr id="1846" name="Google Shape;1846;p35"/>
          <p:cNvGrpSpPr/>
          <p:nvPr/>
        </p:nvGrpSpPr>
        <p:grpSpPr>
          <a:xfrm>
            <a:off x="6041059" y="413748"/>
            <a:ext cx="1842985" cy="3822716"/>
            <a:chOff x="2547150" y="238125"/>
            <a:chExt cx="2525675" cy="5238750"/>
          </a:xfrm>
        </p:grpSpPr>
        <p:sp>
          <p:nvSpPr>
            <p:cNvPr id="1847" name="Google Shape;1847;p35"/>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5"/>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5"/>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5"/>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51" name="Google Shape;1851;p35"/>
          <p:cNvPicPr preferRelativeResize="0"/>
          <p:nvPr/>
        </p:nvPicPr>
        <p:blipFill rotWithShape="1">
          <a:blip r:embed="rId3">
            <a:alphaModFix/>
          </a:blip>
          <a:srcRect b="10854" l="0" r="0" t="4998"/>
          <a:stretch/>
        </p:blipFill>
        <p:spPr>
          <a:xfrm>
            <a:off x="6089995" y="783238"/>
            <a:ext cx="1745100" cy="3083754"/>
          </a:xfrm>
          <a:prstGeom prst="rect">
            <a:avLst/>
          </a:prstGeom>
          <a:noFill/>
          <a:ln>
            <a:noFill/>
          </a:ln>
        </p:spPr>
      </p:pic>
      <p:sp>
        <p:nvSpPr>
          <p:cNvPr id="1852" name="Google Shape;1852;p3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grpSp>
        <p:nvGrpSpPr>
          <p:cNvPr id="1853" name="Google Shape;1853;p35"/>
          <p:cNvGrpSpPr/>
          <p:nvPr/>
        </p:nvGrpSpPr>
        <p:grpSpPr>
          <a:xfrm>
            <a:off x="7429927" y="2080650"/>
            <a:ext cx="1041945" cy="2747812"/>
            <a:chOff x="2217389" y="2145281"/>
            <a:chExt cx="771754" cy="2035265"/>
          </a:xfrm>
        </p:grpSpPr>
        <p:sp>
          <p:nvSpPr>
            <p:cNvPr id="1854" name="Google Shape;1854;p35"/>
            <p:cNvSpPr/>
            <p:nvPr/>
          </p:nvSpPr>
          <p:spPr>
            <a:xfrm>
              <a:off x="2315715" y="3791112"/>
              <a:ext cx="673428" cy="389434"/>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35"/>
            <p:cNvSpPr/>
            <p:nvPr/>
          </p:nvSpPr>
          <p:spPr>
            <a:xfrm>
              <a:off x="2657140" y="3935803"/>
              <a:ext cx="195329" cy="151148"/>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6" name="Google Shape;1856;p35"/>
            <p:cNvSpPr/>
            <p:nvPr/>
          </p:nvSpPr>
          <p:spPr>
            <a:xfrm>
              <a:off x="2658204" y="3985466"/>
              <a:ext cx="194361" cy="101567"/>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35"/>
            <p:cNvSpPr/>
            <p:nvPr/>
          </p:nvSpPr>
          <p:spPr>
            <a:xfrm>
              <a:off x="2457350" y="3860101"/>
              <a:ext cx="195204" cy="145599"/>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8" name="Google Shape;1858;p35"/>
            <p:cNvSpPr/>
            <p:nvPr/>
          </p:nvSpPr>
          <p:spPr>
            <a:xfrm>
              <a:off x="2457756" y="3906656"/>
              <a:ext cx="194361" cy="101578"/>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9" name="Google Shape;1859;p35"/>
            <p:cNvSpPr/>
            <p:nvPr/>
          </p:nvSpPr>
          <p:spPr>
            <a:xfrm>
              <a:off x="2506461" y="2987362"/>
              <a:ext cx="335774" cy="964424"/>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0" name="Google Shape;1860;p35"/>
            <p:cNvSpPr/>
            <p:nvPr/>
          </p:nvSpPr>
          <p:spPr>
            <a:xfrm>
              <a:off x="2582229" y="2387101"/>
              <a:ext cx="214978" cy="209526"/>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1" name="Google Shape;1861;p35"/>
            <p:cNvSpPr/>
            <p:nvPr/>
          </p:nvSpPr>
          <p:spPr>
            <a:xfrm>
              <a:off x="2243240" y="2453762"/>
              <a:ext cx="324369" cy="463332"/>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2" name="Google Shape;1862;p35"/>
            <p:cNvSpPr/>
            <p:nvPr/>
          </p:nvSpPr>
          <p:spPr>
            <a:xfrm>
              <a:off x="2217389" y="2839467"/>
              <a:ext cx="154799" cy="101310"/>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3" name="Google Shape;1863;p35"/>
            <p:cNvSpPr/>
            <p:nvPr/>
          </p:nvSpPr>
          <p:spPr>
            <a:xfrm>
              <a:off x="2221873" y="2861121"/>
              <a:ext cx="101078" cy="84251"/>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4" name="Google Shape;1864;p35"/>
            <p:cNvSpPr/>
            <p:nvPr/>
          </p:nvSpPr>
          <p:spPr>
            <a:xfrm>
              <a:off x="2506235" y="2416390"/>
              <a:ext cx="349666" cy="703984"/>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35"/>
            <p:cNvSpPr/>
            <p:nvPr/>
          </p:nvSpPr>
          <p:spPr>
            <a:xfrm>
              <a:off x="2790960" y="2560359"/>
              <a:ext cx="135498" cy="621896"/>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35"/>
            <p:cNvSpPr/>
            <p:nvPr/>
          </p:nvSpPr>
          <p:spPr>
            <a:xfrm>
              <a:off x="2573358" y="2169926"/>
              <a:ext cx="231959" cy="282978"/>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35"/>
            <p:cNvSpPr/>
            <p:nvPr/>
          </p:nvSpPr>
          <p:spPr>
            <a:xfrm>
              <a:off x="2582180" y="2145281"/>
              <a:ext cx="245225" cy="242272"/>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8" name="Google Shape;1868;p35"/>
            <p:cNvSpPr/>
            <p:nvPr/>
          </p:nvSpPr>
          <p:spPr>
            <a:xfrm>
              <a:off x="2773661" y="2522433"/>
              <a:ext cx="151929" cy="206815"/>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35"/>
            <p:cNvSpPr/>
            <p:nvPr/>
          </p:nvSpPr>
          <p:spPr>
            <a:xfrm>
              <a:off x="2459309" y="2417031"/>
              <a:ext cx="123448" cy="199057"/>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70" name="Google Shape;1870;p35"/>
          <p:cNvGrpSpPr/>
          <p:nvPr/>
        </p:nvGrpSpPr>
        <p:grpSpPr>
          <a:xfrm>
            <a:off x="1235859" y="1164112"/>
            <a:ext cx="4805182" cy="2815298"/>
            <a:chOff x="1177450" y="241631"/>
            <a:chExt cx="6173152" cy="3616776"/>
          </a:xfrm>
        </p:grpSpPr>
        <p:sp>
          <p:nvSpPr>
            <p:cNvPr id="1871" name="Google Shape;1871;p35"/>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35"/>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rotWithShape="0" algn="bl" dir="5400000" dist="28575">
                <a:srgbClr val="38226D">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3" name="Google Shape;1873;p35"/>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4" name="Google Shape;1874;p35"/>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75" name="Google Shape;1875;p35"/>
          <p:cNvPicPr preferRelativeResize="0"/>
          <p:nvPr/>
        </p:nvPicPr>
        <p:blipFill rotWithShape="1">
          <a:blip r:embed="rId4">
            <a:alphaModFix/>
          </a:blip>
          <a:srcRect b="31405" l="7914" r="30062" t="15829"/>
          <a:stretch/>
        </p:blipFill>
        <p:spPr>
          <a:xfrm>
            <a:off x="1779927" y="1316736"/>
            <a:ext cx="3733000" cy="2381850"/>
          </a:xfrm>
          <a:prstGeom prst="rect">
            <a:avLst/>
          </a:prstGeom>
          <a:noFill/>
          <a:ln>
            <a:noFill/>
          </a:ln>
        </p:spPr>
      </p:pic>
      <p:grpSp>
        <p:nvGrpSpPr>
          <p:cNvPr id="1876" name="Google Shape;1876;p35"/>
          <p:cNvGrpSpPr/>
          <p:nvPr/>
        </p:nvGrpSpPr>
        <p:grpSpPr>
          <a:xfrm flipH="1">
            <a:off x="716831" y="2557331"/>
            <a:ext cx="1402377" cy="2174019"/>
            <a:chOff x="6492500" y="4126007"/>
            <a:chExt cx="272380" cy="422295"/>
          </a:xfrm>
        </p:grpSpPr>
        <p:sp>
          <p:nvSpPr>
            <p:cNvPr id="1877" name="Google Shape;1877;p35"/>
            <p:cNvSpPr/>
            <p:nvPr/>
          </p:nvSpPr>
          <p:spPr>
            <a:xfrm rot="10800000">
              <a:off x="6492500" y="4391998"/>
              <a:ext cx="272380" cy="156304"/>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35"/>
            <p:cNvSpPr/>
            <p:nvPr/>
          </p:nvSpPr>
          <p:spPr>
            <a:xfrm flipH="1">
              <a:off x="6563174" y="4299082"/>
              <a:ext cx="180704" cy="104592"/>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9" name="Google Shape;1879;p35"/>
            <p:cNvSpPr/>
            <p:nvPr/>
          </p:nvSpPr>
          <p:spPr>
            <a:xfrm flipH="1">
              <a:off x="6653526" y="4351284"/>
              <a:ext cx="90352" cy="156908"/>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0" name="Google Shape;1880;p35"/>
            <p:cNvSpPr/>
            <p:nvPr/>
          </p:nvSpPr>
          <p:spPr>
            <a:xfrm flipH="1">
              <a:off x="6563303" y="4351284"/>
              <a:ext cx="90352" cy="156908"/>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1" name="Google Shape;1881;p35"/>
            <p:cNvSpPr/>
            <p:nvPr/>
          </p:nvSpPr>
          <p:spPr>
            <a:xfrm>
              <a:off x="6631565" y="4127172"/>
              <a:ext cx="91738" cy="134124"/>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2" name="Google Shape;1882;p35"/>
            <p:cNvSpPr/>
            <p:nvPr/>
          </p:nvSpPr>
          <p:spPr>
            <a:xfrm>
              <a:off x="6638516" y="4126007"/>
              <a:ext cx="43942" cy="54150"/>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3" name="Google Shape;1883;p35"/>
            <p:cNvSpPr/>
            <p:nvPr/>
          </p:nvSpPr>
          <p:spPr>
            <a:xfrm>
              <a:off x="6647100" y="4184749"/>
              <a:ext cx="54203" cy="60663"/>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4" name="Google Shape;1884;p35"/>
            <p:cNvSpPr/>
            <p:nvPr/>
          </p:nvSpPr>
          <p:spPr>
            <a:xfrm>
              <a:off x="6554604" y="4208935"/>
              <a:ext cx="102289" cy="145613"/>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5" name="Google Shape;1885;p35"/>
            <p:cNvSpPr/>
            <p:nvPr/>
          </p:nvSpPr>
          <p:spPr>
            <a:xfrm>
              <a:off x="6631332" y="4204595"/>
              <a:ext cx="79014" cy="104225"/>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6" name="Google Shape;1886;p35"/>
            <p:cNvSpPr/>
            <p:nvPr/>
          </p:nvSpPr>
          <p:spPr>
            <a:xfrm>
              <a:off x="6645396" y="4130153"/>
              <a:ext cx="58127" cy="71607"/>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7" name="Google Shape;1887;p35"/>
            <p:cNvSpPr/>
            <p:nvPr/>
          </p:nvSpPr>
          <p:spPr>
            <a:xfrm>
              <a:off x="6647754" y="4129873"/>
              <a:ext cx="58357" cy="54923"/>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8" name="Google Shape;1888;p35"/>
            <p:cNvSpPr/>
            <p:nvPr/>
          </p:nvSpPr>
          <p:spPr>
            <a:xfrm>
              <a:off x="6577749" y="4490229"/>
              <a:ext cx="45891" cy="35005"/>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35"/>
            <p:cNvSpPr/>
            <p:nvPr/>
          </p:nvSpPr>
          <p:spPr>
            <a:xfrm>
              <a:off x="6577951" y="4501389"/>
              <a:ext cx="45683" cy="23850"/>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0" name="Google Shape;1890;p35"/>
            <p:cNvSpPr/>
            <p:nvPr/>
          </p:nvSpPr>
          <p:spPr>
            <a:xfrm>
              <a:off x="6554804" y="4475155"/>
              <a:ext cx="42007" cy="3254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1" name="Google Shape;1891;p35"/>
            <p:cNvSpPr/>
            <p:nvPr/>
          </p:nvSpPr>
          <p:spPr>
            <a:xfrm>
              <a:off x="6554997" y="4485886"/>
              <a:ext cx="41840" cy="2184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2" name="Google Shape;1892;p35"/>
            <p:cNvSpPr/>
            <p:nvPr/>
          </p:nvSpPr>
          <p:spPr>
            <a:xfrm>
              <a:off x="6570371" y="4307401"/>
              <a:ext cx="100028" cy="172524"/>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35"/>
            <p:cNvSpPr/>
            <p:nvPr/>
          </p:nvSpPr>
          <p:spPr>
            <a:xfrm>
              <a:off x="6597627" y="4307742"/>
              <a:ext cx="99584" cy="18680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35"/>
            <p:cNvSpPr/>
            <p:nvPr/>
          </p:nvSpPr>
          <p:spPr>
            <a:xfrm>
              <a:off x="6560564" y="4295988"/>
              <a:ext cx="148920" cy="137079"/>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35"/>
            <p:cNvSpPr/>
            <p:nvPr/>
          </p:nvSpPr>
          <p:spPr>
            <a:xfrm>
              <a:off x="6680201" y="4215053"/>
              <a:ext cx="51754" cy="18144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35"/>
            <p:cNvSpPr/>
            <p:nvPr/>
          </p:nvSpPr>
          <p:spPr>
            <a:xfrm>
              <a:off x="6690335" y="4212768"/>
              <a:ext cx="31293" cy="39798"/>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35"/>
            <p:cNvSpPr/>
            <p:nvPr/>
          </p:nvSpPr>
          <p:spPr>
            <a:xfrm>
              <a:off x="6629015" y="4204538"/>
              <a:ext cx="26768" cy="28104"/>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98" name="Google Shape;1898;p35"/>
            <p:cNvGrpSpPr/>
            <p:nvPr/>
          </p:nvGrpSpPr>
          <p:grpSpPr>
            <a:xfrm>
              <a:off x="6551332" y="4270885"/>
              <a:ext cx="147943" cy="112126"/>
              <a:chOff x="6621095" y="1452181"/>
              <a:chExt cx="330894" cy="250785"/>
            </a:xfrm>
          </p:grpSpPr>
          <p:sp>
            <p:nvSpPr>
              <p:cNvPr id="1899" name="Google Shape;1899;p35"/>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35"/>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1" name="Google Shape;1901;p35"/>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2" name="Google Shape;1902;p35"/>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35"/>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36"/>
          <p:cNvSpPr txBox="1"/>
          <p:nvPr>
            <p:ph type="title"/>
          </p:nvPr>
        </p:nvSpPr>
        <p:spPr>
          <a:xfrm>
            <a:off x="476100" y="6203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Predicting Audit Rates</a:t>
            </a:r>
            <a:endParaRPr sz="4000"/>
          </a:p>
        </p:txBody>
      </p:sp>
      <p:sp>
        <p:nvSpPr>
          <p:cNvPr id="1909" name="Google Shape;1909;p3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0" name="Google Shape;1910;p3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1911" name="Google Shape;1911;p36"/>
          <p:cNvPicPr preferRelativeResize="0"/>
          <p:nvPr/>
        </p:nvPicPr>
        <p:blipFill>
          <a:blip r:embed="rId3">
            <a:alphaModFix/>
          </a:blip>
          <a:stretch>
            <a:fillRect/>
          </a:stretch>
        </p:blipFill>
        <p:spPr>
          <a:xfrm>
            <a:off x="662975" y="2538700"/>
            <a:ext cx="3419475" cy="2200275"/>
          </a:xfrm>
          <a:prstGeom prst="rect">
            <a:avLst/>
          </a:prstGeom>
          <a:noFill/>
          <a:ln>
            <a:noFill/>
          </a:ln>
        </p:spPr>
      </p:pic>
      <p:graphicFrame>
        <p:nvGraphicFramePr>
          <p:cNvPr id="1912" name="Google Shape;1912;p36"/>
          <p:cNvGraphicFramePr/>
          <p:nvPr/>
        </p:nvGraphicFramePr>
        <p:xfrm>
          <a:off x="5840200" y="1770700"/>
          <a:ext cx="3000000" cy="3000000"/>
        </p:xfrm>
        <a:graphic>
          <a:graphicData uri="http://schemas.openxmlformats.org/drawingml/2006/table">
            <a:tbl>
              <a:tblPr>
                <a:noFill/>
                <a:tableStyleId>{B5EA013B-A68F-46DB-BE6B-81234F656D5B}</a:tableStyleId>
              </a:tblPr>
              <a:tblGrid>
                <a:gridCol w="2007700"/>
                <a:gridCol w="544075"/>
              </a:tblGrid>
              <a:tr h="396200">
                <a:tc gridSpan="2">
                  <a:txBody>
                    <a:bodyPr/>
                    <a:lstStyle/>
                    <a:p>
                      <a:pPr indent="0" lvl="0" marL="0" rtl="0" algn="l">
                        <a:spcBef>
                          <a:spcPts val="0"/>
                        </a:spcBef>
                        <a:spcAft>
                          <a:spcPts val="0"/>
                        </a:spcAft>
                        <a:buNone/>
                      </a:pPr>
                      <a:r>
                        <a:rPr b="1" lang="en"/>
                        <a:t>Dataset Stats:</a:t>
                      </a:r>
                      <a:endParaRPr b="1"/>
                    </a:p>
                  </a:txBody>
                  <a:tcPr marT="91425" marB="91425" marR="91425" marL="91425"/>
                </a:tc>
                <a:tc hMerge="1"/>
              </a:tr>
              <a:tr h="396200">
                <a:tc>
                  <a:txBody>
                    <a:bodyPr/>
                    <a:lstStyle/>
                    <a:p>
                      <a:pPr indent="0" lvl="0" marL="0" rtl="0" algn="l">
                        <a:spcBef>
                          <a:spcPts val="0"/>
                        </a:spcBef>
                        <a:spcAft>
                          <a:spcPts val="0"/>
                        </a:spcAft>
                        <a:buNone/>
                      </a:pPr>
                      <a:r>
                        <a:rPr lang="en"/>
                        <a:t>  Mean Audit Rate</a:t>
                      </a:r>
                      <a:endParaRPr/>
                    </a:p>
                  </a:txBody>
                  <a:tcPr marT="91425" marB="91425" marR="91425" marL="91425"/>
                </a:tc>
                <a:tc>
                  <a:txBody>
                    <a:bodyPr/>
                    <a:lstStyle/>
                    <a:p>
                      <a:pPr indent="0" lvl="0" marL="0" rtl="0" algn="l">
                        <a:spcBef>
                          <a:spcPts val="0"/>
                        </a:spcBef>
                        <a:spcAft>
                          <a:spcPts val="0"/>
                        </a:spcAft>
                        <a:buNone/>
                      </a:pPr>
                      <a:r>
                        <a:rPr lang="en"/>
                        <a:t>7.73 </a:t>
                      </a:r>
                      <a:endParaRPr/>
                    </a:p>
                  </a:txBody>
                  <a:tcPr marT="91425" marB="91425" marR="91425" marL="91425"/>
                </a:tc>
              </a:tr>
              <a:tr h="396200">
                <a:tc>
                  <a:txBody>
                    <a:bodyPr/>
                    <a:lstStyle/>
                    <a:p>
                      <a:pPr indent="0" lvl="0" marL="0" rtl="0" algn="l">
                        <a:spcBef>
                          <a:spcPts val="0"/>
                        </a:spcBef>
                        <a:spcAft>
                          <a:spcPts val="0"/>
                        </a:spcAft>
                        <a:buNone/>
                      </a:pPr>
                      <a:r>
                        <a:rPr lang="en"/>
                        <a:t>  Standard Deviation</a:t>
                      </a:r>
                      <a:endParaRPr/>
                    </a:p>
                  </a:txBody>
                  <a:tcPr marT="91425" marB="91425" marR="91425" marL="91425"/>
                </a:tc>
                <a:tc>
                  <a:txBody>
                    <a:bodyPr/>
                    <a:lstStyle/>
                    <a:p>
                      <a:pPr indent="0" lvl="0" marL="0" rtl="0" algn="l">
                        <a:spcBef>
                          <a:spcPts val="0"/>
                        </a:spcBef>
                        <a:spcAft>
                          <a:spcPts val="0"/>
                        </a:spcAft>
                        <a:buNone/>
                      </a:pPr>
                      <a:r>
                        <a:rPr lang="en"/>
                        <a:t>0.98</a:t>
                      </a:r>
                      <a:endParaRPr/>
                    </a:p>
                  </a:txBody>
                  <a:tcPr marT="91425" marB="91425" marR="91425" marL="91425"/>
                </a:tc>
              </a:tr>
              <a:tr h="396200">
                <a:tc gridSpan="2">
                  <a:txBody>
                    <a:bodyPr/>
                    <a:lstStyle/>
                    <a:p>
                      <a:pPr indent="0" lvl="0" marL="0" rtl="0" algn="l">
                        <a:spcBef>
                          <a:spcPts val="0"/>
                        </a:spcBef>
                        <a:spcAft>
                          <a:spcPts val="0"/>
                        </a:spcAft>
                        <a:buNone/>
                      </a:pPr>
                      <a:r>
                        <a:rPr b="1" lang="en"/>
                        <a:t>Model Results:</a:t>
                      </a:r>
                      <a:endParaRPr b="1"/>
                    </a:p>
                  </a:txBody>
                  <a:tcPr marT="91425" marB="91425" marR="91425" marL="91425"/>
                </a:tc>
                <a:tc hMerge="1"/>
              </a:tr>
              <a:tr h="396200">
                <a:tc>
                  <a:txBody>
                    <a:bodyPr/>
                    <a:lstStyle/>
                    <a:p>
                      <a:pPr indent="0" lvl="0" marL="0" rtl="0" algn="l">
                        <a:spcBef>
                          <a:spcPts val="0"/>
                        </a:spcBef>
                        <a:spcAft>
                          <a:spcPts val="0"/>
                        </a:spcAft>
                        <a:buNone/>
                      </a:pPr>
                      <a:r>
                        <a:rPr lang="en"/>
                        <a:t>  </a:t>
                      </a:r>
                      <a:r>
                        <a:rPr lang="en"/>
                        <a:t>Decision</a:t>
                      </a:r>
                      <a:r>
                        <a:rPr lang="en"/>
                        <a:t> Tree RMSE</a:t>
                      </a:r>
                      <a:endParaRPr/>
                    </a:p>
                  </a:txBody>
                  <a:tcPr marT="91425" marB="91425" marR="91425" marL="91425"/>
                </a:tc>
                <a:tc>
                  <a:txBody>
                    <a:bodyPr/>
                    <a:lstStyle/>
                    <a:p>
                      <a:pPr indent="0" lvl="0" marL="0" rtl="0" algn="l">
                        <a:spcBef>
                          <a:spcPts val="0"/>
                        </a:spcBef>
                        <a:spcAft>
                          <a:spcPts val="0"/>
                        </a:spcAft>
                        <a:buNone/>
                      </a:pPr>
                      <a:r>
                        <a:rPr lang="en"/>
                        <a:t>0.63</a:t>
                      </a:r>
                      <a:endParaRPr/>
                    </a:p>
                  </a:txBody>
                  <a:tcPr marT="91425" marB="91425" marR="91425" marL="91425"/>
                </a:tc>
              </a:tr>
              <a:tr h="396200">
                <a:tc>
                  <a:txBody>
                    <a:bodyPr/>
                    <a:lstStyle/>
                    <a:p>
                      <a:pPr indent="0" lvl="0" marL="0" rtl="0" algn="l">
                        <a:spcBef>
                          <a:spcPts val="0"/>
                        </a:spcBef>
                        <a:spcAft>
                          <a:spcPts val="0"/>
                        </a:spcAft>
                        <a:buNone/>
                      </a:pPr>
                      <a:r>
                        <a:rPr lang="en"/>
                        <a:t>  Number of Predictors</a:t>
                      </a:r>
                      <a:endParaRPr/>
                    </a:p>
                  </a:txBody>
                  <a:tcPr marT="91425" marB="91425" marR="91425" marL="91425"/>
                </a:tc>
                <a:tc>
                  <a:txBody>
                    <a:bodyPr/>
                    <a:lstStyle/>
                    <a:p>
                      <a:pPr indent="0" lvl="0" marL="0" rtl="0" algn="l">
                        <a:spcBef>
                          <a:spcPts val="0"/>
                        </a:spcBef>
                        <a:spcAft>
                          <a:spcPts val="0"/>
                        </a:spcAft>
                        <a:buNone/>
                      </a:pPr>
                      <a:r>
                        <a:rPr lang="en"/>
                        <a:t>127</a:t>
                      </a:r>
                      <a:endParaRPr/>
                    </a:p>
                  </a:txBody>
                  <a:tcPr marT="91425" marB="91425" marR="91425" marL="91425"/>
                </a:tc>
              </a:tr>
            </a:tbl>
          </a:graphicData>
        </a:graphic>
      </p:graphicFrame>
      <p:sp>
        <p:nvSpPr>
          <p:cNvPr id="1913" name="Google Shape;1913;p36"/>
          <p:cNvSpPr txBox="1"/>
          <p:nvPr/>
        </p:nvSpPr>
        <p:spPr>
          <a:xfrm>
            <a:off x="428900" y="1618300"/>
            <a:ext cx="469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Can’t know how IRS calculates DIF, but our Decision Tree model using tax return features does a good job estimating</a:t>
            </a:r>
            <a:endParaRPr>
              <a:latin typeface="Barlow Light"/>
              <a:ea typeface="Barlow Light"/>
              <a:cs typeface="Barlow Light"/>
              <a:sym typeface="Barlow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3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19" name="Google Shape;1919;p37"/>
          <p:cNvGraphicFramePr/>
          <p:nvPr/>
        </p:nvGraphicFramePr>
        <p:xfrm>
          <a:off x="5296500" y="1811400"/>
          <a:ext cx="3000000" cy="3000000"/>
        </p:xfrm>
        <a:graphic>
          <a:graphicData uri="http://schemas.openxmlformats.org/drawingml/2006/table">
            <a:tbl>
              <a:tblPr>
                <a:noFill/>
                <a:tableStyleId>{B5EA013B-A68F-46DB-BE6B-81234F656D5B}</a:tableStyleId>
              </a:tblPr>
              <a:tblGrid>
                <a:gridCol w="1206950"/>
                <a:gridCol w="1136200"/>
              </a:tblGrid>
              <a:tr h="381000">
                <a:tc>
                  <a:txBody>
                    <a:bodyPr/>
                    <a:lstStyle/>
                    <a:p>
                      <a:pPr indent="0" lvl="0" marL="0" rtl="0" algn="l">
                        <a:spcBef>
                          <a:spcPts val="0"/>
                        </a:spcBef>
                        <a:spcAft>
                          <a:spcPts val="0"/>
                        </a:spcAft>
                        <a:buNone/>
                      </a:pPr>
                      <a:r>
                        <a:rPr b="1" lang="en"/>
                        <a:t>Variable</a:t>
                      </a:r>
                      <a:endParaRPr b="1"/>
                    </a:p>
                  </a:txBody>
                  <a:tcPr marT="91425" marB="91425" marR="91425" marL="91425"/>
                </a:tc>
                <a:tc>
                  <a:txBody>
                    <a:bodyPr/>
                    <a:lstStyle/>
                    <a:p>
                      <a:pPr indent="0" lvl="0" marL="0" rtl="0" algn="l">
                        <a:spcBef>
                          <a:spcPts val="0"/>
                        </a:spcBef>
                        <a:spcAft>
                          <a:spcPts val="0"/>
                        </a:spcAft>
                        <a:buNone/>
                      </a:pPr>
                      <a:r>
                        <a:rPr b="1" lang="en"/>
                        <a:t>Coefficient</a:t>
                      </a:r>
                      <a:endParaRPr b="1"/>
                    </a:p>
                  </a:txBody>
                  <a:tcPr marT="91425" marB="91425" marR="91425" marL="91425"/>
                </a:tc>
              </a:tr>
              <a:tr h="381000">
                <a:tc>
                  <a:txBody>
                    <a:bodyPr/>
                    <a:lstStyle/>
                    <a:p>
                      <a:pPr indent="0" lvl="0" marL="0" rtl="0" algn="l">
                        <a:spcBef>
                          <a:spcPts val="0"/>
                        </a:spcBef>
                        <a:spcAft>
                          <a:spcPts val="0"/>
                        </a:spcAft>
                        <a:buNone/>
                      </a:pPr>
                      <a:r>
                        <a:rPr lang="en"/>
                        <a:t>Hispanic</a:t>
                      </a:r>
                      <a:endParaRPr/>
                    </a:p>
                  </a:txBody>
                  <a:tcPr marT="91425" marB="91425" marR="91425" marL="91425"/>
                </a:tc>
                <a:tc>
                  <a:txBody>
                    <a:bodyPr/>
                    <a:lstStyle/>
                    <a:p>
                      <a:pPr indent="0" lvl="0" marL="0" rtl="0" algn="l">
                        <a:spcBef>
                          <a:spcPts val="0"/>
                        </a:spcBef>
                        <a:spcAft>
                          <a:spcPts val="0"/>
                        </a:spcAft>
                        <a:buNone/>
                      </a:pPr>
                      <a:r>
                        <a:rPr lang="en"/>
                        <a:t>(0.006848)</a:t>
                      </a:r>
                      <a:endParaRPr/>
                    </a:p>
                  </a:txBody>
                  <a:tcPr marT="91425" marB="91425" marR="91425" marL="91425"/>
                </a:tc>
              </a:tr>
              <a:tr h="381000">
                <a:tc>
                  <a:txBody>
                    <a:bodyPr/>
                    <a:lstStyle/>
                    <a:p>
                      <a:pPr indent="0" lvl="0" marL="0" rtl="0" algn="l">
                        <a:spcBef>
                          <a:spcPts val="0"/>
                        </a:spcBef>
                        <a:spcAft>
                          <a:spcPts val="0"/>
                        </a:spcAft>
                        <a:buNone/>
                      </a:pPr>
                      <a:r>
                        <a:rPr lang="en"/>
                        <a:t>White</a:t>
                      </a:r>
                      <a:endParaRPr/>
                    </a:p>
                  </a:txBody>
                  <a:tcPr marT="91425" marB="91425" marR="91425" marL="91425"/>
                </a:tc>
                <a:tc>
                  <a:txBody>
                    <a:bodyPr/>
                    <a:lstStyle/>
                    <a:p>
                      <a:pPr indent="0" lvl="0" marL="0" rtl="0" algn="l">
                        <a:spcBef>
                          <a:spcPts val="0"/>
                        </a:spcBef>
                        <a:spcAft>
                          <a:spcPts val="0"/>
                        </a:spcAft>
                        <a:buNone/>
                      </a:pPr>
                      <a:r>
                        <a:rPr lang="en"/>
                        <a:t>(0.021091)</a:t>
                      </a:r>
                      <a:endParaRPr/>
                    </a:p>
                  </a:txBody>
                  <a:tcPr marT="91425" marB="91425" marR="91425" marL="91425"/>
                </a:tc>
              </a:tr>
              <a:tr h="381000">
                <a:tc>
                  <a:txBody>
                    <a:bodyPr/>
                    <a:lstStyle/>
                    <a:p>
                      <a:pPr indent="0" lvl="0" marL="0" rtl="0" algn="l">
                        <a:spcBef>
                          <a:spcPts val="0"/>
                        </a:spcBef>
                        <a:spcAft>
                          <a:spcPts val="0"/>
                        </a:spcAft>
                        <a:buNone/>
                      </a:pPr>
                      <a:r>
                        <a:rPr lang="en"/>
                        <a:t>Black</a:t>
                      </a:r>
                      <a:endParaRPr/>
                    </a:p>
                  </a:txBody>
                  <a:tcPr marT="91425" marB="91425" marR="91425" marL="91425"/>
                </a:tc>
                <a:tc>
                  <a:txBody>
                    <a:bodyPr/>
                    <a:lstStyle/>
                    <a:p>
                      <a:pPr indent="0" lvl="0" marL="0" rtl="0" algn="l">
                        <a:spcBef>
                          <a:spcPts val="0"/>
                        </a:spcBef>
                        <a:spcAft>
                          <a:spcPts val="0"/>
                        </a:spcAft>
                        <a:buNone/>
                      </a:pPr>
                      <a:r>
                        <a:rPr lang="en"/>
                        <a:t>0.007953</a:t>
                      </a:r>
                      <a:endParaRPr/>
                    </a:p>
                  </a:txBody>
                  <a:tcPr marT="91425" marB="91425" marR="91425" marL="91425"/>
                </a:tc>
              </a:tr>
              <a:tr h="381000">
                <a:tc>
                  <a:txBody>
                    <a:bodyPr/>
                    <a:lstStyle/>
                    <a:p>
                      <a:pPr indent="0" lvl="0" marL="0" rtl="0" algn="l">
                        <a:spcBef>
                          <a:spcPts val="0"/>
                        </a:spcBef>
                        <a:spcAft>
                          <a:spcPts val="0"/>
                        </a:spcAft>
                        <a:buNone/>
                      </a:pPr>
                      <a:r>
                        <a:rPr lang="en"/>
                        <a:t>Native</a:t>
                      </a:r>
                      <a:endParaRPr/>
                    </a:p>
                  </a:txBody>
                  <a:tcPr marT="91425" marB="91425" marR="91425" marL="91425"/>
                </a:tc>
                <a:tc>
                  <a:txBody>
                    <a:bodyPr/>
                    <a:lstStyle/>
                    <a:p>
                      <a:pPr indent="0" lvl="0" marL="0" rtl="0" algn="l">
                        <a:spcBef>
                          <a:spcPts val="0"/>
                        </a:spcBef>
                        <a:spcAft>
                          <a:spcPts val="0"/>
                        </a:spcAft>
                        <a:buNone/>
                      </a:pPr>
                      <a:r>
                        <a:rPr lang="en"/>
                        <a:t>(0.004530)</a:t>
                      </a:r>
                      <a:endParaRPr/>
                    </a:p>
                  </a:txBody>
                  <a:tcPr marT="91425" marB="91425" marR="91425" marL="91425"/>
                </a:tc>
              </a:tr>
              <a:tr h="381000">
                <a:tc>
                  <a:txBody>
                    <a:bodyPr/>
                    <a:lstStyle/>
                    <a:p>
                      <a:pPr indent="0" lvl="0" marL="0" rtl="0" algn="l">
                        <a:spcBef>
                          <a:spcPts val="0"/>
                        </a:spcBef>
                        <a:spcAft>
                          <a:spcPts val="0"/>
                        </a:spcAft>
                        <a:buNone/>
                      </a:pPr>
                      <a:r>
                        <a:rPr lang="en"/>
                        <a:t>Asian</a:t>
                      </a:r>
                      <a:endParaRPr/>
                    </a:p>
                  </a:txBody>
                  <a:tcPr marT="91425" marB="91425" marR="91425" marL="91425"/>
                </a:tc>
                <a:tc>
                  <a:txBody>
                    <a:bodyPr/>
                    <a:lstStyle/>
                    <a:p>
                      <a:pPr indent="0" lvl="0" marL="0" rtl="0" algn="l">
                        <a:spcBef>
                          <a:spcPts val="0"/>
                        </a:spcBef>
                        <a:spcAft>
                          <a:spcPts val="0"/>
                        </a:spcAft>
                        <a:buNone/>
                      </a:pPr>
                      <a:r>
                        <a:rPr lang="en"/>
                        <a:t>0.003075</a:t>
                      </a:r>
                      <a:endParaRPr/>
                    </a:p>
                  </a:txBody>
                  <a:tcPr marT="91425" marB="91425" marR="91425" marL="91425"/>
                </a:tc>
              </a:tr>
              <a:tr h="381000">
                <a:tc>
                  <a:txBody>
                    <a:bodyPr/>
                    <a:lstStyle/>
                    <a:p>
                      <a:pPr indent="0" lvl="0" marL="0" rtl="0" algn="l">
                        <a:spcBef>
                          <a:spcPts val="0"/>
                        </a:spcBef>
                        <a:spcAft>
                          <a:spcPts val="0"/>
                        </a:spcAft>
                        <a:buNone/>
                      </a:pPr>
                      <a:r>
                        <a:rPr lang="en"/>
                        <a:t>Pacific</a:t>
                      </a:r>
                      <a:endParaRPr/>
                    </a:p>
                  </a:txBody>
                  <a:tcPr marT="91425" marB="91425" marR="91425" marL="91425"/>
                </a:tc>
                <a:tc>
                  <a:txBody>
                    <a:bodyPr/>
                    <a:lstStyle/>
                    <a:p>
                      <a:pPr indent="0" lvl="0" marL="0" rtl="0" algn="l">
                        <a:spcBef>
                          <a:spcPts val="0"/>
                        </a:spcBef>
                        <a:spcAft>
                          <a:spcPts val="0"/>
                        </a:spcAft>
                        <a:buNone/>
                      </a:pPr>
                      <a:r>
                        <a:rPr lang="en"/>
                        <a:t>(0.095208)</a:t>
                      </a:r>
                      <a:endParaRPr/>
                    </a:p>
                  </a:txBody>
                  <a:tcPr marT="91425" marB="91425" marR="91425" marL="91425"/>
                </a:tc>
              </a:tr>
              <a:tr h="381000">
                <a:tc>
                  <a:txBody>
                    <a:bodyPr/>
                    <a:lstStyle/>
                    <a:p>
                      <a:pPr indent="0" lvl="0" marL="0" rtl="0" algn="l">
                        <a:spcBef>
                          <a:spcPts val="0"/>
                        </a:spcBef>
                        <a:spcAft>
                          <a:spcPts val="0"/>
                        </a:spcAft>
                        <a:buNone/>
                      </a:pPr>
                      <a:r>
                        <a:rPr lang="en"/>
                        <a:t>Income</a:t>
                      </a:r>
                      <a:endParaRPr/>
                    </a:p>
                  </a:txBody>
                  <a:tcPr marT="91425" marB="91425" marR="91425" marL="91425"/>
                </a:tc>
                <a:tc>
                  <a:txBody>
                    <a:bodyPr/>
                    <a:lstStyle/>
                    <a:p>
                      <a:pPr indent="0" lvl="0" marL="0" rtl="0" algn="l">
                        <a:spcBef>
                          <a:spcPts val="0"/>
                        </a:spcBef>
                        <a:spcAft>
                          <a:spcPts val="0"/>
                        </a:spcAft>
                        <a:buNone/>
                      </a:pPr>
                      <a:r>
                        <a:rPr lang="en"/>
                        <a:t>(0.00032)</a:t>
                      </a:r>
                      <a:endParaRPr/>
                    </a:p>
                  </a:txBody>
                  <a:tcPr marT="91425" marB="91425" marR="91425" marL="91425"/>
                </a:tc>
              </a:tr>
            </a:tbl>
          </a:graphicData>
        </a:graphic>
      </p:graphicFrame>
      <p:sp>
        <p:nvSpPr>
          <p:cNvPr id="1920" name="Google Shape;1920;p37"/>
          <p:cNvSpPr txBox="1"/>
          <p:nvPr/>
        </p:nvSpPr>
        <p:spPr>
          <a:xfrm>
            <a:off x="459875" y="1860725"/>
            <a:ext cx="4075200" cy="4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Light"/>
              <a:ea typeface="Barlow Light"/>
              <a:cs typeface="Barlow Light"/>
              <a:sym typeface="Barlow Light"/>
            </a:endParaRPr>
          </a:p>
        </p:txBody>
      </p:sp>
      <p:sp>
        <p:nvSpPr>
          <p:cNvPr id="1921" name="Google Shape;1921;p37"/>
          <p:cNvSpPr txBox="1"/>
          <p:nvPr/>
        </p:nvSpPr>
        <p:spPr>
          <a:xfrm>
            <a:off x="544775" y="1896100"/>
            <a:ext cx="4075200" cy="4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Light"/>
              <a:ea typeface="Barlow Light"/>
              <a:cs typeface="Barlow Light"/>
              <a:sym typeface="Barlow Light"/>
            </a:endParaRPr>
          </a:p>
        </p:txBody>
      </p:sp>
      <p:sp>
        <p:nvSpPr>
          <p:cNvPr id="1922" name="Google Shape;1922;p37"/>
          <p:cNvSpPr txBox="1"/>
          <p:nvPr/>
        </p:nvSpPr>
        <p:spPr>
          <a:xfrm>
            <a:off x="396200" y="1642000"/>
            <a:ext cx="407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Demographic variables do almost as well predicting audit rates by county</a:t>
            </a:r>
            <a:endParaRPr>
              <a:latin typeface="Barlow Light"/>
              <a:ea typeface="Barlow Light"/>
              <a:cs typeface="Barlow Light"/>
              <a:sym typeface="Barlow Light"/>
            </a:endParaRPr>
          </a:p>
          <a:p>
            <a:pPr indent="-317500" lvl="0" marL="457200" rtl="0" algn="l">
              <a:spcBef>
                <a:spcPts val="0"/>
              </a:spcBef>
              <a:spcAft>
                <a:spcPts val="0"/>
              </a:spcAft>
              <a:buSzPts val="1400"/>
              <a:buFont typeface="Barlow Light"/>
              <a:buChar char="-"/>
            </a:pPr>
            <a:r>
              <a:rPr lang="en">
                <a:latin typeface="Barlow Light"/>
                <a:ea typeface="Barlow Light"/>
                <a:cs typeface="Barlow Light"/>
                <a:sym typeface="Barlow Light"/>
              </a:rPr>
              <a:t>Are tax return data points proxies for race?</a:t>
            </a:r>
            <a:endParaRPr>
              <a:latin typeface="Barlow Light"/>
              <a:ea typeface="Barlow Light"/>
              <a:cs typeface="Barlow Light"/>
              <a:sym typeface="Barlow Light"/>
            </a:endParaRPr>
          </a:p>
        </p:txBody>
      </p:sp>
      <p:sp>
        <p:nvSpPr>
          <p:cNvPr id="1923" name="Google Shape;1923;p37"/>
          <p:cNvSpPr txBox="1"/>
          <p:nvPr>
            <p:ph type="title"/>
          </p:nvPr>
        </p:nvSpPr>
        <p:spPr>
          <a:xfrm>
            <a:off x="476100" y="6203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Predicting Audit Rates</a:t>
            </a:r>
            <a:endParaRPr sz="4000"/>
          </a:p>
        </p:txBody>
      </p:sp>
      <p:graphicFrame>
        <p:nvGraphicFramePr>
          <p:cNvPr id="1924" name="Google Shape;1924;p37"/>
          <p:cNvGraphicFramePr/>
          <p:nvPr/>
        </p:nvGraphicFramePr>
        <p:xfrm>
          <a:off x="489575" y="2603825"/>
          <a:ext cx="3000000" cy="3000000"/>
        </p:xfrm>
        <a:graphic>
          <a:graphicData uri="http://schemas.openxmlformats.org/drawingml/2006/table">
            <a:tbl>
              <a:tblPr>
                <a:noFill/>
                <a:tableStyleId>{B5EA013B-A68F-46DB-BE6B-81234F656D5B}</a:tableStyleId>
              </a:tblPr>
              <a:tblGrid>
                <a:gridCol w="2533775"/>
                <a:gridCol w="686625"/>
              </a:tblGrid>
              <a:tr h="396200">
                <a:tc gridSpan="2">
                  <a:txBody>
                    <a:bodyPr/>
                    <a:lstStyle/>
                    <a:p>
                      <a:pPr indent="0" lvl="0" marL="0" rtl="0" algn="l">
                        <a:spcBef>
                          <a:spcPts val="0"/>
                        </a:spcBef>
                        <a:spcAft>
                          <a:spcPts val="0"/>
                        </a:spcAft>
                        <a:buNone/>
                      </a:pPr>
                      <a:r>
                        <a:rPr b="1" lang="en"/>
                        <a:t>Dataset Stats</a:t>
                      </a:r>
                      <a:r>
                        <a:rPr b="1" lang="en"/>
                        <a:t>:</a:t>
                      </a:r>
                      <a:endParaRPr b="1"/>
                    </a:p>
                  </a:txBody>
                  <a:tcPr marT="91425" marB="91425" marR="91425" marL="91425"/>
                </a:tc>
                <a:tc hMerge="1"/>
              </a:tr>
              <a:tr h="396200">
                <a:tc>
                  <a:txBody>
                    <a:bodyPr/>
                    <a:lstStyle/>
                    <a:p>
                      <a:pPr indent="0" lvl="0" marL="0" rtl="0" algn="l">
                        <a:spcBef>
                          <a:spcPts val="0"/>
                        </a:spcBef>
                        <a:spcAft>
                          <a:spcPts val="0"/>
                        </a:spcAft>
                        <a:buNone/>
                      </a:pPr>
                      <a:r>
                        <a:rPr lang="en"/>
                        <a:t>  Mean Audit Rate</a:t>
                      </a:r>
                      <a:endParaRPr/>
                    </a:p>
                  </a:txBody>
                  <a:tcPr marT="91425" marB="91425" marR="91425" marL="91425"/>
                </a:tc>
                <a:tc>
                  <a:txBody>
                    <a:bodyPr/>
                    <a:lstStyle/>
                    <a:p>
                      <a:pPr indent="0" lvl="0" marL="0" rtl="0" algn="l">
                        <a:spcBef>
                          <a:spcPts val="0"/>
                        </a:spcBef>
                        <a:spcAft>
                          <a:spcPts val="0"/>
                        </a:spcAft>
                        <a:buNone/>
                      </a:pPr>
                      <a:r>
                        <a:rPr lang="en"/>
                        <a:t>7.73 </a:t>
                      </a:r>
                      <a:endParaRPr/>
                    </a:p>
                  </a:txBody>
                  <a:tcPr marT="91425" marB="91425" marR="91425" marL="91425"/>
                </a:tc>
              </a:tr>
              <a:tr h="396200">
                <a:tc>
                  <a:txBody>
                    <a:bodyPr/>
                    <a:lstStyle/>
                    <a:p>
                      <a:pPr indent="0" lvl="0" marL="0" rtl="0" algn="l">
                        <a:spcBef>
                          <a:spcPts val="0"/>
                        </a:spcBef>
                        <a:spcAft>
                          <a:spcPts val="0"/>
                        </a:spcAft>
                        <a:buNone/>
                      </a:pPr>
                      <a:r>
                        <a:rPr lang="en"/>
                        <a:t>  Standard Deviation</a:t>
                      </a:r>
                      <a:endParaRPr/>
                    </a:p>
                  </a:txBody>
                  <a:tcPr marT="91425" marB="91425" marR="91425" marL="91425"/>
                </a:tc>
                <a:tc>
                  <a:txBody>
                    <a:bodyPr/>
                    <a:lstStyle/>
                    <a:p>
                      <a:pPr indent="0" lvl="0" marL="0" rtl="0" algn="l">
                        <a:spcBef>
                          <a:spcPts val="0"/>
                        </a:spcBef>
                        <a:spcAft>
                          <a:spcPts val="0"/>
                        </a:spcAft>
                        <a:buNone/>
                      </a:pPr>
                      <a:r>
                        <a:rPr lang="en"/>
                        <a:t>0.98</a:t>
                      </a:r>
                      <a:endParaRPr/>
                    </a:p>
                  </a:txBody>
                  <a:tcPr marT="91425" marB="91425" marR="91425" marL="91425"/>
                </a:tc>
              </a:tr>
              <a:tr h="396200">
                <a:tc gridSpan="2">
                  <a:txBody>
                    <a:bodyPr/>
                    <a:lstStyle/>
                    <a:p>
                      <a:pPr indent="0" lvl="0" marL="0" rtl="0" algn="l">
                        <a:spcBef>
                          <a:spcPts val="0"/>
                        </a:spcBef>
                        <a:spcAft>
                          <a:spcPts val="0"/>
                        </a:spcAft>
                        <a:buNone/>
                      </a:pPr>
                      <a:r>
                        <a:rPr b="1" lang="en"/>
                        <a:t>Model Results:</a:t>
                      </a:r>
                      <a:endParaRPr b="1"/>
                    </a:p>
                  </a:txBody>
                  <a:tcPr marT="91425" marB="91425" marR="91425" marL="91425"/>
                </a:tc>
                <a:tc hMerge="1"/>
              </a:tr>
              <a:tr h="396200">
                <a:tc>
                  <a:txBody>
                    <a:bodyPr/>
                    <a:lstStyle/>
                    <a:p>
                      <a:pPr indent="0" lvl="0" marL="0" rtl="0" algn="l">
                        <a:spcBef>
                          <a:spcPts val="0"/>
                        </a:spcBef>
                        <a:spcAft>
                          <a:spcPts val="0"/>
                        </a:spcAft>
                        <a:buNone/>
                      </a:pPr>
                      <a:r>
                        <a:rPr lang="en"/>
                        <a:t>  Tax Data Model RMSE</a:t>
                      </a:r>
                      <a:endParaRPr/>
                    </a:p>
                  </a:txBody>
                  <a:tcPr marT="91425" marB="91425" marR="91425" marL="91425"/>
                </a:tc>
                <a:tc>
                  <a:txBody>
                    <a:bodyPr/>
                    <a:lstStyle/>
                    <a:p>
                      <a:pPr indent="0" lvl="0" marL="0" rtl="0" algn="l">
                        <a:spcBef>
                          <a:spcPts val="0"/>
                        </a:spcBef>
                        <a:spcAft>
                          <a:spcPts val="0"/>
                        </a:spcAft>
                        <a:buNone/>
                      </a:pPr>
                      <a:r>
                        <a:rPr lang="en"/>
                        <a:t>0.63</a:t>
                      </a:r>
                      <a:endParaRPr/>
                    </a:p>
                  </a:txBody>
                  <a:tcPr marT="91425" marB="91425" marR="91425" marL="91425"/>
                </a:tc>
              </a:tr>
              <a:tr h="396200">
                <a:tc>
                  <a:txBody>
                    <a:bodyPr/>
                    <a:lstStyle/>
                    <a:p>
                      <a:pPr indent="0" lvl="0" marL="0" rtl="0" algn="l">
                        <a:spcBef>
                          <a:spcPts val="0"/>
                        </a:spcBef>
                        <a:spcAft>
                          <a:spcPts val="0"/>
                        </a:spcAft>
                        <a:buNone/>
                      </a:pPr>
                      <a:r>
                        <a:rPr lang="en"/>
                        <a:t>  Demographic Mo</a:t>
                      </a:r>
                      <a:r>
                        <a:rPr lang="en"/>
                        <a:t>del RMSE</a:t>
                      </a:r>
                      <a:endParaRPr/>
                    </a:p>
                  </a:txBody>
                  <a:tcPr marT="91425" marB="91425" marR="91425" marL="91425"/>
                </a:tc>
                <a:tc>
                  <a:txBody>
                    <a:bodyPr/>
                    <a:lstStyle/>
                    <a:p>
                      <a:pPr indent="0" lvl="0" marL="0" rtl="0" algn="l">
                        <a:spcBef>
                          <a:spcPts val="0"/>
                        </a:spcBef>
                        <a:spcAft>
                          <a:spcPts val="0"/>
                        </a:spcAft>
                        <a:buNone/>
                      </a:pPr>
                      <a:r>
                        <a:rPr lang="en"/>
                        <a:t>0.72</a:t>
                      </a:r>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38"/>
          <p:cNvSpPr txBox="1"/>
          <p:nvPr>
            <p:ph idx="1" type="body"/>
          </p:nvPr>
        </p:nvSpPr>
        <p:spPr>
          <a:xfrm>
            <a:off x="457200" y="1690950"/>
            <a:ext cx="2790300" cy="516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Is the algorithm fair?</a:t>
            </a:r>
            <a:endParaRPr/>
          </a:p>
        </p:txBody>
      </p:sp>
      <p:sp>
        <p:nvSpPr>
          <p:cNvPr id="1930" name="Google Shape;1930;p3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31" name="Google Shape;1931;p38"/>
          <p:cNvSpPr txBox="1"/>
          <p:nvPr>
            <p:ph type="title"/>
          </p:nvPr>
        </p:nvSpPr>
        <p:spPr>
          <a:xfrm>
            <a:off x="476100" y="6203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Conclusions</a:t>
            </a:r>
            <a:endParaRPr sz="4000"/>
          </a:p>
        </p:txBody>
      </p:sp>
      <p:sp>
        <p:nvSpPr>
          <p:cNvPr id="1932" name="Google Shape;1932;p38"/>
          <p:cNvSpPr/>
          <p:nvPr/>
        </p:nvSpPr>
        <p:spPr>
          <a:xfrm>
            <a:off x="689275" y="2446550"/>
            <a:ext cx="2214600" cy="827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Demographics (Race, Socioeconomic Status)</a:t>
            </a:r>
            <a:endParaRPr/>
          </a:p>
        </p:txBody>
      </p:sp>
      <p:sp>
        <p:nvSpPr>
          <p:cNvPr id="1933" name="Google Shape;1933;p38"/>
          <p:cNvSpPr/>
          <p:nvPr/>
        </p:nvSpPr>
        <p:spPr>
          <a:xfrm>
            <a:off x="3424425" y="3737450"/>
            <a:ext cx="2214600" cy="827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Audit Algorithm </a:t>
            </a:r>
            <a:endParaRPr>
              <a:solidFill>
                <a:srgbClr val="000000"/>
              </a:solidFill>
            </a:endParaRPr>
          </a:p>
          <a:p>
            <a:pPr indent="0" lvl="0" marL="0" rtl="0" algn="ctr">
              <a:spcBef>
                <a:spcPts val="0"/>
              </a:spcBef>
              <a:spcAft>
                <a:spcPts val="0"/>
              </a:spcAft>
              <a:buNone/>
            </a:pPr>
            <a:r>
              <a:rPr lang="en">
                <a:solidFill>
                  <a:srgbClr val="000000"/>
                </a:solidFill>
              </a:rPr>
              <a:t>(DIF Score)</a:t>
            </a:r>
            <a:endParaRPr/>
          </a:p>
        </p:txBody>
      </p:sp>
      <p:sp>
        <p:nvSpPr>
          <p:cNvPr id="1934" name="Google Shape;1934;p38"/>
          <p:cNvSpPr/>
          <p:nvPr/>
        </p:nvSpPr>
        <p:spPr>
          <a:xfrm>
            <a:off x="6508875" y="3737450"/>
            <a:ext cx="2062500" cy="827700"/>
          </a:xfrm>
          <a:prstGeom prst="rect">
            <a:avLst/>
          </a:prstGeom>
          <a:solidFill>
            <a:srgbClr val="D9D9D9"/>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Audits</a:t>
            </a:r>
            <a:endParaRPr/>
          </a:p>
        </p:txBody>
      </p:sp>
      <p:sp>
        <p:nvSpPr>
          <p:cNvPr id="1935" name="Google Shape;1935;p38"/>
          <p:cNvSpPr txBox="1"/>
          <p:nvPr/>
        </p:nvSpPr>
        <p:spPr>
          <a:xfrm>
            <a:off x="2875575" y="2371188"/>
            <a:ext cx="7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proxy</a:t>
            </a:r>
            <a:endParaRPr/>
          </a:p>
        </p:txBody>
      </p:sp>
      <p:sp>
        <p:nvSpPr>
          <p:cNvPr id="1936" name="Google Shape;1936;p38"/>
          <p:cNvSpPr/>
          <p:nvPr/>
        </p:nvSpPr>
        <p:spPr>
          <a:xfrm>
            <a:off x="3424425" y="2446550"/>
            <a:ext cx="2214600" cy="827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Tax Return </a:t>
            </a:r>
            <a:r>
              <a:rPr lang="en"/>
              <a:t>Features</a:t>
            </a:r>
            <a:endParaRPr/>
          </a:p>
          <a:p>
            <a:pPr indent="0" lvl="0" marL="0" rtl="0" algn="ctr">
              <a:spcBef>
                <a:spcPts val="0"/>
              </a:spcBef>
              <a:spcAft>
                <a:spcPts val="0"/>
              </a:spcAft>
              <a:buNone/>
            </a:pPr>
            <a:r>
              <a:rPr lang="en">
                <a:solidFill>
                  <a:srgbClr val="000000"/>
                </a:solidFill>
              </a:rPr>
              <a:t>(types/amounts of income)</a:t>
            </a:r>
            <a:endParaRPr/>
          </a:p>
        </p:txBody>
      </p:sp>
      <p:cxnSp>
        <p:nvCxnSpPr>
          <p:cNvPr id="1937" name="Google Shape;1937;p38"/>
          <p:cNvCxnSpPr>
            <a:stCxn id="1936" idx="2"/>
            <a:endCxn id="1933" idx="0"/>
          </p:cNvCxnSpPr>
          <p:nvPr/>
        </p:nvCxnSpPr>
        <p:spPr>
          <a:xfrm>
            <a:off x="4531725" y="3274250"/>
            <a:ext cx="0" cy="463200"/>
          </a:xfrm>
          <a:prstGeom prst="straightConnector1">
            <a:avLst/>
          </a:prstGeom>
          <a:noFill/>
          <a:ln cap="flat" cmpd="sng" w="9525">
            <a:solidFill>
              <a:srgbClr val="595959"/>
            </a:solidFill>
            <a:prstDash val="solid"/>
            <a:round/>
            <a:headEnd len="med" w="med" type="none"/>
            <a:tailEnd len="med" w="med" type="triangle"/>
          </a:ln>
        </p:spPr>
      </p:cxnSp>
      <p:cxnSp>
        <p:nvCxnSpPr>
          <p:cNvPr id="1938" name="Google Shape;1938;p38"/>
          <p:cNvCxnSpPr>
            <a:stCxn id="1933" idx="3"/>
            <a:endCxn id="1934" idx="1"/>
          </p:cNvCxnSpPr>
          <p:nvPr/>
        </p:nvCxnSpPr>
        <p:spPr>
          <a:xfrm>
            <a:off x="5639025" y="4151300"/>
            <a:ext cx="870000" cy="0"/>
          </a:xfrm>
          <a:prstGeom prst="straightConnector1">
            <a:avLst/>
          </a:prstGeom>
          <a:noFill/>
          <a:ln cap="flat" cmpd="sng" w="9525">
            <a:solidFill>
              <a:srgbClr val="595959"/>
            </a:solidFill>
            <a:prstDash val="solid"/>
            <a:round/>
            <a:headEnd len="med" w="med" type="none"/>
            <a:tailEnd len="med" w="med" type="triangle"/>
          </a:ln>
        </p:spPr>
      </p:cxnSp>
      <p:cxnSp>
        <p:nvCxnSpPr>
          <p:cNvPr id="1939" name="Google Shape;1939;p38"/>
          <p:cNvCxnSpPr>
            <a:stCxn id="1932" idx="3"/>
            <a:endCxn id="1936" idx="1"/>
          </p:cNvCxnSpPr>
          <p:nvPr/>
        </p:nvCxnSpPr>
        <p:spPr>
          <a:xfrm>
            <a:off x="2903875" y="2860400"/>
            <a:ext cx="520500" cy="0"/>
          </a:xfrm>
          <a:prstGeom prst="straightConnector1">
            <a:avLst/>
          </a:prstGeom>
          <a:noFill/>
          <a:ln cap="flat" cmpd="sng" w="9525">
            <a:solidFill>
              <a:srgbClr val="FFAB4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39"/>
          <p:cNvSpPr txBox="1"/>
          <p:nvPr>
            <p:ph idx="1" type="body"/>
          </p:nvPr>
        </p:nvSpPr>
        <p:spPr>
          <a:xfrm>
            <a:off x="457200" y="1690950"/>
            <a:ext cx="2790300" cy="516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Is the algorithm fair?</a:t>
            </a:r>
            <a:endParaRPr/>
          </a:p>
        </p:txBody>
      </p:sp>
      <p:sp>
        <p:nvSpPr>
          <p:cNvPr id="1945" name="Google Shape;1945;p3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46" name="Google Shape;1946;p39"/>
          <p:cNvPicPr preferRelativeResize="0"/>
          <p:nvPr/>
        </p:nvPicPr>
        <p:blipFill>
          <a:blip r:embed="rId3">
            <a:alphaModFix/>
          </a:blip>
          <a:stretch>
            <a:fillRect/>
          </a:stretch>
        </p:blipFill>
        <p:spPr>
          <a:xfrm>
            <a:off x="476100" y="2246850"/>
            <a:ext cx="7200250" cy="2515650"/>
          </a:xfrm>
          <a:prstGeom prst="rect">
            <a:avLst/>
          </a:prstGeom>
          <a:noFill/>
          <a:ln>
            <a:noFill/>
          </a:ln>
        </p:spPr>
      </p:pic>
      <p:sp>
        <p:nvSpPr>
          <p:cNvPr id="1947" name="Google Shape;1947;p39"/>
          <p:cNvSpPr txBox="1"/>
          <p:nvPr>
            <p:ph type="title"/>
          </p:nvPr>
        </p:nvSpPr>
        <p:spPr>
          <a:xfrm>
            <a:off x="476100" y="6203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Conclusions</a:t>
            </a:r>
            <a:endParaRPr sz="4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40"/>
          <p:cNvSpPr txBox="1"/>
          <p:nvPr>
            <p:ph type="title"/>
          </p:nvPr>
        </p:nvSpPr>
        <p:spPr>
          <a:xfrm>
            <a:off x="457200" y="605600"/>
            <a:ext cx="60234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Ethical Frameworks</a:t>
            </a:r>
            <a:endParaRPr/>
          </a:p>
        </p:txBody>
      </p:sp>
      <p:sp>
        <p:nvSpPr>
          <p:cNvPr id="1953" name="Google Shape;1953;p40"/>
          <p:cNvSpPr txBox="1"/>
          <p:nvPr>
            <p:ph idx="1" type="body"/>
          </p:nvPr>
        </p:nvSpPr>
        <p:spPr>
          <a:xfrm>
            <a:off x="457200" y="1995750"/>
            <a:ext cx="34482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Consequentialist</a:t>
            </a:r>
            <a:endParaRPr/>
          </a:p>
          <a:p>
            <a:pPr indent="-342900" lvl="0" marL="457200" rtl="0" algn="l">
              <a:spcBef>
                <a:spcPts val="600"/>
              </a:spcBef>
              <a:spcAft>
                <a:spcPts val="0"/>
              </a:spcAft>
              <a:buSzPts val="1800"/>
              <a:buChar char="●"/>
            </a:pPr>
            <a:r>
              <a:rPr lang="en"/>
              <a:t>Does algorithm result in a good outcome on balance?</a:t>
            </a:r>
            <a:endParaRPr/>
          </a:p>
        </p:txBody>
      </p:sp>
      <p:sp>
        <p:nvSpPr>
          <p:cNvPr id="1954" name="Google Shape;1954;p4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5" name="Google Shape;1955;p40"/>
          <p:cNvSpPr txBox="1"/>
          <p:nvPr>
            <p:ph idx="1" type="body"/>
          </p:nvPr>
        </p:nvSpPr>
        <p:spPr>
          <a:xfrm>
            <a:off x="4408850" y="1995750"/>
            <a:ext cx="36699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Deontology</a:t>
            </a:r>
            <a:endParaRPr/>
          </a:p>
          <a:p>
            <a:pPr indent="-342900" lvl="0" marL="457200" rtl="0" algn="l">
              <a:spcBef>
                <a:spcPts val="600"/>
              </a:spcBef>
              <a:spcAft>
                <a:spcPts val="0"/>
              </a:spcAft>
              <a:buSzPts val="1800"/>
              <a:buChar char="●"/>
            </a:pPr>
            <a:r>
              <a:rPr lang="en"/>
              <a:t>Is using algorithm consistent with moral rules?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41"/>
          <p:cNvSpPr txBox="1"/>
          <p:nvPr>
            <p:ph type="title"/>
          </p:nvPr>
        </p:nvSpPr>
        <p:spPr>
          <a:xfrm>
            <a:off x="457200" y="6056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Recommendations</a:t>
            </a:r>
            <a:endParaRPr sz="4000"/>
          </a:p>
        </p:txBody>
      </p:sp>
      <p:sp>
        <p:nvSpPr>
          <p:cNvPr id="1961" name="Google Shape;1961;p4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2" name="Google Shape;1962;p4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963" name="Google Shape;1963;p41"/>
          <p:cNvSpPr txBox="1"/>
          <p:nvPr>
            <p:ph idx="1" type="body"/>
          </p:nvPr>
        </p:nvSpPr>
        <p:spPr>
          <a:xfrm>
            <a:off x="457200" y="1251300"/>
            <a:ext cx="8191800" cy="2640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For individuals  </a:t>
            </a:r>
            <a:endParaRPr/>
          </a:p>
          <a:p>
            <a:pPr indent="-342900" lvl="1" marL="914400" rtl="0" algn="l">
              <a:spcBef>
                <a:spcPts val="0"/>
              </a:spcBef>
              <a:spcAft>
                <a:spcPts val="0"/>
              </a:spcAft>
              <a:buSzPts val="1800"/>
              <a:buChar char="▹"/>
            </a:pPr>
            <a:r>
              <a:rPr lang="en"/>
              <a:t>Programs to help low income taxpayers - VITA (Volunteer Income Tax Assistance)</a:t>
            </a:r>
            <a:endParaRPr/>
          </a:p>
          <a:p>
            <a:pPr indent="-342900" lvl="0" marL="457200" rtl="0" algn="l">
              <a:spcBef>
                <a:spcPts val="0"/>
              </a:spcBef>
              <a:spcAft>
                <a:spcPts val="0"/>
              </a:spcAft>
              <a:buSzPts val="1800"/>
              <a:buChar char="▸"/>
            </a:pPr>
            <a:r>
              <a:rPr lang="en"/>
              <a:t>For improving algorithmic fairness</a:t>
            </a:r>
            <a:endParaRPr/>
          </a:p>
          <a:p>
            <a:pPr indent="-342900" lvl="1" marL="914400" rtl="0" algn="l">
              <a:spcBef>
                <a:spcPts val="0"/>
              </a:spcBef>
              <a:spcAft>
                <a:spcPts val="0"/>
              </a:spcAft>
              <a:buSzPts val="1800"/>
              <a:buChar char="▹"/>
            </a:pPr>
            <a:r>
              <a:rPr lang="en"/>
              <a:t>Change what algorithm optimizes </a:t>
            </a:r>
            <a:endParaRPr/>
          </a:p>
          <a:p>
            <a:pPr indent="-342900" lvl="2" marL="1371600" rtl="0" algn="l">
              <a:spcBef>
                <a:spcPts val="0"/>
              </a:spcBef>
              <a:spcAft>
                <a:spcPts val="0"/>
              </a:spcAft>
              <a:buSzPts val="1800"/>
              <a:buChar char="▹"/>
            </a:pPr>
            <a:r>
              <a:rPr lang="en"/>
              <a:t>Probability of change vs amount of expected change </a:t>
            </a:r>
            <a:endParaRPr/>
          </a:p>
          <a:p>
            <a:pPr indent="-342900" lvl="0" marL="457200" rtl="0" algn="l">
              <a:spcBef>
                <a:spcPts val="0"/>
              </a:spcBef>
              <a:spcAft>
                <a:spcPts val="0"/>
              </a:spcAft>
              <a:buSzPts val="1800"/>
              <a:buChar char="▸"/>
            </a:pPr>
            <a:r>
              <a:rPr lang="en"/>
              <a:t>Tax Policy Changes</a:t>
            </a:r>
            <a:endParaRPr/>
          </a:p>
          <a:p>
            <a:pPr indent="-342900" lvl="1" marL="914400" rtl="0" algn="l">
              <a:spcBef>
                <a:spcPts val="0"/>
              </a:spcBef>
              <a:spcAft>
                <a:spcPts val="0"/>
              </a:spcAft>
              <a:buSzPts val="1800"/>
              <a:buChar char="▹"/>
            </a:pPr>
            <a:r>
              <a:rPr lang="en"/>
              <a:t>Increase IRS enforcement budget</a:t>
            </a:r>
            <a:endParaRPr/>
          </a:p>
          <a:p>
            <a:pPr indent="-342900" lvl="1" marL="914400" rtl="0" algn="l">
              <a:spcBef>
                <a:spcPts val="0"/>
              </a:spcBef>
              <a:spcAft>
                <a:spcPts val="0"/>
              </a:spcAft>
              <a:buSzPts val="1800"/>
              <a:buChar char="▹"/>
            </a:pPr>
            <a:r>
              <a:rPr lang="en"/>
              <a:t>Make it easier to file</a:t>
            </a:r>
            <a:r>
              <a:rPr lang="en"/>
              <a:t> taxes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5"/>
          <p:cNvSpPr txBox="1"/>
          <p:nvPr>
            <p:ph type="title"/>
          </p:nvPr>
        </p:nvSpPr>
        <p:spPr>
          <a:xfrm>
            <a:off x="457200" y="605600"/>
            <a:ext cx="5640900" cy="73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Problem statement</a:t>
            </a:r>
            <a:endParaRPr sz="4000"/>
          </a:p>
          <a:p>
            <a:pPr indent="0" lvl="0" marL="0" rtl="0" algn="l">
              <a:spcBef>
                <a:spcPts val="0"/>
              </a:spcBef>
              <a:spcAft>
                <a:spcPts val="0"/>
              </a:spcAft>
              <a:buNone/>
            </a:pPr>
            <a:r>
              <a:t/>
            </a:r>
            <a:endParaRPr sz="2400"/>
          </a:p>
        </p:txBody>
      </p:sp>
      <p:sp>
        <p:nvSpPr>
          <p:cNvPr id="383" name="Google Shape;383;p15"/>
          <p:cNvSpPr txBox="1"/>
          <p:nvPr>
            <p:ph idx="1" type="body"/>
          </p:nvPr>
        </p:nvSpPr>
        <p:spPr>
          <a:xfrm>
            <a:off x="457200" y="1337450"/>
            <a:ext cx="6423000" cy="32991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b="1" lang="en" sz="1500">
                <a:solidFill>
                  <a:srgbClr val="595959"/>
                </a:solidFill>
                <a:latin typeface="Barlow"/>
                <a:ea typeface="Barlow"/>
                <a:cs typeface="Barlow"/>
                <a:sym typeface="Barlow"/>
              </a:rPr>
              <a:t>I</a:t>
            </a:r>
            <a:r>
              <a:rPr b="1" lang="en" sz="1700">
                <a:solidFill>
                  <a:srgbClr val="595959"/>
                </a:solidFill>
                <a:latin typeface="Barlow"/>
                <a:ea typeface="Barlow"/>
                <a:cs typeface="Barlow"/>
                <a:sym typeface="Barlow"/>
              </a:rPr>
              <a:t>s audit rate fair among the US taxpayers?</a:t>
            </a:r>
            <a:endParaRPr b="1" sz="1700">
              <a:solidFill>
                <a:srgbClr val="595959"/>
              </a:solidFill>
              <a:latin typeface="Barlow"/>
              <a:ea typeface="Barlow"/>
              <a:cs typeface="Barlow"/>
              <a:sym typeface="Barlow"/>
            </a:endParaRPr>
          </a:p>
          <a:p>
            <a:pPr indent="0" lvl="0" marL="0" rtl="0" algn="l">
              <a:lnSpc>
                <a:spcPct val="80000"/>
              </a:lnSpc>
              <a:spcBef>
                <a:spcPts val="0"/>
              </a:spcBef>
              <a:spcAft>
                <a:spcPts val="0"/>
              </a:spcAft>
              <a:buNone/>
            </a:pPr>
            <a:r>
              <a:t/>
            </a:r>
            <a:endParaRPr b="1" sz="1400">
              <a:solidFill>
                <a:srgbClr val="595959"/>
              </a:solidFill>
              <a:latin typeface="Barlow"/>
              <a:ea typeface="Barlow"/>
              <a:cs typeface="Barlow"/>
              <a:sym typeface="Barlow"/>
            </a:endParaRPr>
          </a:p>
          <a:p>
            <a:pPr indent="0" lvl="0" marL="0" rtl="0" algn="l">
              <a:lnSpc>
                <a:spcPct val="80000"/>
              </a:lnSpc>
              <a:spcBef>
                <a:spcPts val="0"/>
              </a:spcBef>
              <a:spcAft>
                <a:spcPts val="0"/>
              </a:spcAft>
              <a:buNone/>
            </a:pPr>
            <a:r>
              <a:rPr b="1" lang="en" sz="1400">
                <a:latin typeface="Barlow"/>
                <a:ea typeface="Barlow"/>
                <a:cs typeface="Barlow"/>
                <a:sym typeface="Barlow"/>
              </a:rPr>
              <a:t>Fairness definition</a:t>
            </a:r>
            <a:r>
              <a:rPr lang="en" sz="1400">
                <a:highlight>
                  <a:srgbClr val="FFFFFF"/>
                </a:highlight>
                <a:latin typeface="Barlow"/>
                <a:ea typeface="Barlow"/>
                <a:cs typeface="Barlow"/>
                <a:sym typeface="Barlow"/>
              </a:rPr>
              <a:t> is - the quality or state of being fair; especially : fair or impartial treatment : lack of favoritism toward one side or another</a:t>
            </a:r>
            <a:endParaRPr sz="1400">
              <a:highlight>
                <a:srgbClr val="FFFFFF"/>
              </a:highlight>
              <a:latin typeface="Barlow"/>
              <a:ea typeface="Barlow"/>
              <a:cs typeface="Barlow"/>
              <a:sym typeface="Barlow"/>
            </a:endParaRPr>
          </a:p>
          <a:p>
            <a:pPr indent="0" lvl="0" marL="0" rtl="0" algn="l">
              <a:lnSpc>
                <a:spcPct val="80000"/>
              </a:lnSpc>
              <a:spcBef>
                <a:spcPts val="0"/>
              </a:spcBef>
              <a:spcAft>
                <a:spcPts val="0"/>
              </a:spcAft>
              <a:buNone/>
            </a:pPr>
            <a:r>
              <a:t/>
            </a:r>
            <a:endParaRPr sz="1400">
              <a:highlight>
                <a:srgbClr val="FFFFFF"/>
              </a:highlight>
              <a:latin typeface="Barlow"/>
              <a:ea typeface="Barlow"/>
              <a:cs typeface="Barlow"/>
              <a:sym typeface="Barlow"/>
            </a:endParaRPr>
          </a:p>
          <a:p>
            <a:pPr indent="0" lvl="0" marL="0" rtl="0" algn="l">
              <a:lnSpc>
                <a:spcPct val="80000"/>
              </a:lnSpc>
              <a:spcBef>
                <a:spcPts val="0"/>
              </a:spcBef>
              <a:spcAft>
                <a:spcPts val="0"/>
              </a:spcAft>
              <a:buNone/>
            </a:pPr>
            <a:r>
              <a:rPr lang="en" sz="1400">
                <a:highlight>
                  <a:srgbClr val="FFFFFF"/>
                </a:highlight>
                <a:latin typeface="Barlow"/>
                <a:ea typeface="Barlow"/>
                <a:cs typeface="Barlow"/>
                <a:sym typeface="Barlow"/>
              </a:rPr>
              <a:t>Tax audits are a critical compliance tool to help ensure fairness in the tax system, and the IRS works hard to ensure the agency's audit selection process is fair and impartial. Decisions to conduct audits are based on the financial information that's on – or not on – the tax return. There's an extensive set of checks and balances to ensure fairness with individual audits, and there are important protections and appeals for taxpayers during the administrative process as well.</a:t>
            </a:r>
            <a:endParaRPr sz="1400">
              <a:highlight>
                <a:srgbClr val="FFFFFF"/>
              </a:highlight>
              <a:latin typeface="Barlow"/>
              <a:ea typeface="Barlow"/>
              <a:cs typeface="Barlow"/>
              <a:sym typeface="Barlow"/>
            </a:endParaRPr>
          </a:p>
        </p:txBody>
      </p:sp>
      <p:sp>
        <p:nvSpPr>
          <p:cNvPr id="384" name="Google Shape;384;p1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42"/>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Reference</a:t>
            </a:r>
            <a:endParaRPr sz="4000"/>
          </a:p>
        </p:txBody>
      </p:sp>
      <p:sp>
        <p:nvSpPr>
          <p:cNvPr id="1969" name="Google Shape;1969;p42"/>
          <p:cNvSpPr txBox="1"/>
          <p:nvPr>
            <p:ph idx="1" type="body"/>
          </p:nvPr>
        </p:nvSpPr>
        <p:spPr>
          <a:xfrm>
            <a:off x="457200" y="1251300"/>
            <a:ext cx="5130000" cy="2640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u="sng">
                <a:solidFill>
                  <a:schemeClr val="hlink"/>
                </a:solidFill>
                <a:hlinkClick r:id="rId3"/>
              </a:rPr>
              <a:t>American Community Survey</a:t>
            </a:r>
            <a:endParaRPr/>
          </a:p>
          <a:p>
            <a:pPr indent="-342900" lvl="0" marL="457200" rtl="0" algn="l">
              <a:spcBef>
                <a:spcPts val="0"/>
              </a:spcBef>
              <a:spcAft>
                <a:spcPts val="0"/>
              </a:spcAft>
              <a:buSzPts val="1800"/>
              <a:buChar char="▸"/>
            </a:pPr>
            <a:r>
              <a:rPr lang="en" u="sng">
                <a:solidFill>
                  <a:schemeClr val="hlink"/>
                </a:solidFill>
                <a:hlinkClick r:id="rId4"/>
              </a:rPr>
              <a:t>Internal Revenue service</a:t>
            </a:r>
            <a:endParaRPr/>
          </a:p>
          <a:p>
            <a:pPr indent="-342900" lvl="0" marL="457200" rtl="0" algn="l">
              <a:spcBef>
                <a:spcPts val="0"/>
              </a:spcBef>
              <a:spcAft>
                <a:spcPts val="0"/>
              </a:spcAft>
              <a:buSzPts val="1800"/>
              <a:buChar char="▸"/>
            </a:pPr>
            <a:r>
              <a:rPr lang="en" u="sng">
                <a:solidFill>
                  <a:schemeClr val="accent2"/>
                </a:solidFill>
                <a:hlinkClick r:id="rId5">
                  <a:extLst>
                    <a:ext uri="{A12FA001-AC4F-418D-AE19-62706E023703}">
                      <ahyp:hlinkClr val="tx"/>
                    </a:ext>
                  </a:extLst>
                </a:hlinkClick>
              </a:rPr>
              <a:t>US Census Demographic Data</a:t>
            </a:r>
            <a:endParaRPr/>
          </a:p>
          <a:p>
            <a:pPr indent="-317500" lvl="0" marL="457200" rtl="0" algn="l">
              <a:spcBef>
                <a:spcPts val="0"/>
              </a:spcBef>
              <a:spcAft>
                <a:spcPts val="0"/>
              </a:spcAft>
              <a:buSzPts val="1400"/>
              <a:buChar char="▸"/>
            </a:pPr>
            <a:r>
              <a:rPr lang="en" sz="1400">
                <a:solidFill>
                  <a:schemeClr val="hlink"/>
                </a:solidFill>
              </a:rPr>
              <a:t>M. Bloomquist, K., 2021. IRS: We’re Not Unfair to Earned Income Tax Credit Taxpayers. [online] News.bloombergtax.com. Available at: &lt;https://news.bloombergtax.com/daily-tax-report/irs-were-not-unfair-to-earned-income-tax-credit-taxpayers&gt;. </a:t>
            </a:r>
            <a:endParaRPr sz="1400"/>
          </a:p>
          <a:p>
            <a:pPr indent="0" lvl="0" marL="0" rtl="0" algn="l">
              <a:spcBef>
                <a:spcPts val="600"/>
              </a:spcBef>
              <a:spcAft>
                <a:spcPts val="0"/>
              </a:spcAft>
              <a:buNone/>
            </a:pPr>
            <a:r>
              <a:t/>
            </a:r>
            <a:endParaRPr/>
          </a:p>
        </p:txBody>
      </p:sp>
      <p:sp>
        <p:nvSpPr>
          <p:cNvPr id="1970" name="Google Shape;1970;p4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971" name="Google Shape;1971;p42"/>
          <p:cNvGrpSpPr/>
          <p:nvPr/>
        </p:nvGrpSpPr>
        <p:grpSpPr>
          <a:xfrm>
            <a:off x="5708778" y="1084594"/>
            <a:ext cx="2940249" cy="3142275"/>
            <a:chOff x="1926580" y="602477"/>
            <a:chExt cx="4456273" cy="4762466"/>
          </a:xfrm>
        </p:grpSpPr>
        <p:sp>
          <p:nvSpPr>
            <p:cNvPr id="1972" name="Google Shape;1972;p42"/>
            <p:cNvSpPr/>
            <p:nvPr/>
          </p:nvSpPr>
          <p:spPr>
            <a:xfrm>
              <a:off x="4352367" y="1409287"/>
              <a:ext cx="1407834" cy="1779317"/>
            </a:xfrm>
            <a:custGeom>
              <a:rect b="b" l="l" r="r" t="t"/>
              <a:pathLst>
                <a:path extrusionOk="0" h="1779317" w="1407834">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42"/>
            <p:cNvSpPr/>
            <p:nvPr/>
          </p:nvSpPr>
          <p:spPr>
            <a:xfrm>
              <a:off x="4492846" y="1745654"/>
              <a:ext cx="1118701" cy="793785"/>
            </a:xfrm>
            <a:custGeom>
              <a:rect b="b" l="l" r="r" t="t"/>
              <a:pathLst>
                <a:path extrusionOk="0" h="793785" w="1118701">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42"/>
            <p:cNvSpPr/>
            <p:nvPr/>
          </p:nvSpPr>
          <p:spPr>
            <a:xfrm>
              <a:off x="3766118" y="879295"/>
              <a:ext cx="2497551" cy="3394041"/>
            </a:xfrm>
            <a:custGeom>
              <a:rect b="b" l="l" r="r" t="t"/>
              <a:pathLst>
                <a:path extrusionOk="0" h="3394041" w="2497551">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5" name="Google Shape;1975;p42"/>
            <p:cNvSpPr/>
            <p:nvPr/>
          </p:nvSpPr>
          <p:spPr>
            <a:xfrm>
              <a:off x="3744257" y="892344"/>
              <a:ext cx="2498022" cy="3393845"/>
            </a:xfrm>
            <a:custGeom>
              <a:rect b="b" l="l" r="r" t="t"/>
              <a:pathLst>
                <a:path extrusionOk="0" h="3393845" w="2498022">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42"/>
            <p:cNvSpPr/>
            <p:nvPr/>
          </p:nvSpPr>
          <p:spPr>
            <a:xfrm>
              <a:off x="3740075" y="894303"/>
              <a:ext cx="2498022" cy="3394082"/>
            </a:xfrm>
            <a:custGeom>
              <a:rect b="b" l="l" r="r" t="t"/>
              <a:pathLst>
                <a:path extrusionOk="0" h="3394082" w="2498022">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7" name="Google Shape;1977;p42"/>
            <p:cNvSpPr/>
            <p:nvPr/>
          </p:nvSpPr>
          <p:spPr>
            <a:xfrm>
              <a:off x="3770110" y="934160"/>
              <a:ext cx="2435672" cy="3234830"/>
            </a:xfrm>
            <a:custGeom>
              <a:rect b="b" l="l" r="r" t="t"/>
              <a:pathLst>
                <a:path extrusionOk="0" h="3234830" w="2435672">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42"/>
            <p:cNvSpPr/>
            <p:nvPr/>
          </p:nvSpPr>
          <p:spPr>
            <a:xfrm>
              <a:off x="3770110" y="934160"/>
              <a:ext cx="2435006" cy="3234925"/>
            </a:xfrm>
            <a:custGeom>
              <a:rect b="b" l="l" r="r" t="t"/>
              <a:pathLst>
                <a:path extrusionOk="0" h="3234925" w="2435006">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42"/>
            <p:cNvSpPr/>
            <p:nvPr/>
          </p:nvSpPr>
          <p:spPr>
            <a:xfrm>
              <a:off x="6215951" y="4191660"/>
              <a:ext cx="26328" cy="93440"/>
            </a:xfrm>
            <a:custGeom>
              <a:rect b="b" l="l" r="r" t="t"/>
              <a:pathLst>
                <a:path extrusionOk="0" h="93440" w="26328">
                  <a:moveTo>
                    <a:pt x="0" y="93440"/>
                  </a:moveTo>
                  <a:lnTo>
                    <a:pt x="26328" y="78200"/>
                  </a:lnTo>
                  <a:lnTo>
                    <a:pt x="14922" y="0"/>
                  </a:lnTo>
                  <a:lnTo>
                    <a:pt x="0" y="9344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0" name="Google Shape;1980;p42"/>
            <p:cNvSpPr/>
            <p:nvPr/>
          </p:nvSpPr>
          <p:spPr>
            <a:xfrm>
              <a:off x="3761840" y="882675"/>
              <a:ext cx="63206" cy="27150"/>
            </a:xfrm>
            <a:custGeom>
              <a:rect b="b" l="l" r="r" t="t"/>
              <a:pathLst>
                <a:path extrusionOk="0" h="27150" w="63206">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1" name="Google Shape;1981;p42"/>
            <p:cNvSpPr/>
            <p:nvPr/>
          </p:nvSpPr>
          <p:spPr>
            <a:xfrm>
              <a:off x="1985051" y="2961416"/>
              <a:ext cx="4154298" cy="2403527"/>
            </a:xfrm>
            <a:custGeom>
              <a:rect b="b" l="l" r="r" t="t"/>
              <a:pathLst>
                <a:path extrusionOk="0" h="2403527" w="4154298">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42"/>
            <p:cNvSpPr/>
            <p:nvPr/>
          </p:nvSpPr>
          <p:spPr>
            <a:xfrm>
              <a:off x="2036757" y="2930659"/>
              <a:ext cx="4154369" cy="2403042"/>
            </a:xfrm>
            <a:custGeom>
              <a:rect b="b" l="l" r="r" t="t"/>
              <a:pathLst>
                <a:path extrusionOk="0" h="2403042" w="4154369">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3" name="Google Shape;1983;p42"/>
            <p:cNvSpPr/>
            <p:nvPr/>
          </p:nvSpPr>
          <p:spPr>
            <a:xfrm>
              <a:off x="2036929" y="3869239"/>
              <a:ext cx="50374" cy="44958"/>
            </a:xfrm>
            <a:custGeom>
              <a:rect b="b" l="l" r="r" t="t"/>
              <a:pathLst>
                <a:path extrusionOk="0" h="44958" w="50374">
                  <a:moveTo>
                    <a:pt x="0" y="44958"/>
                  </a:moveTo>
                  <a:lnTo>
                    <a:pt x="0" y="0"/>
                  </a:lnTo>
                  <a:lnTo>
                    <a:pt x="50375" y="21146"/>
                  </a:lnTo>
                  <a:lnTo>
                    <a:pt x="0" y="4495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42"/>
            <p:cNvSpPr/>
            <p:nvPr/>
          </p:nvSpPr>
          <p:spPr>
            <a:xfrm>
              <a:off x="6153886" y="4308341"/>
              <a:ext cx="37258" cy="49244"/>
            </a:xfrm>
            <a:custGeom>
              <a:rect b="b" l="l" r="r" t="t"/>
              <a:pathLst>
                <a:path extrusionOk="0" h="49244" w="37258">
                  <a:moveTo>
                    <a:pt x="37259" y="43910"/>
                  </a:moveTo>
                  <a:lnTo>
                    <a:pt x="37259" y="0"/>
                  </a:lnTo>
                  <a:lnTo>
                    <a:pt x="0" y="12859"/>
                  </a:lnTo>
                  <a:lnTo>
                    <a:pt x="24712" y="49244"/>
                  </a:lnTo>
                  <a:lnTo>
                    <a:pt x="37259" y="4391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42"/>
            <p:cNvSpPr/>
            <p:nvPr/>
          </p:nvSpPr>
          <p:spPr>
            <a:xfrm>
              <a:off x="2036757" y="2892519"/>
              <a:ext cx="4154369" cy="2403360"/>
            </a:xfrm>
            <a:custGeom>
              <a:rect b="b" l="l" r="r" t="t"/>
              <a:pathLst>
                <a:path extrusionOk="0" h="2403360" w="4154369">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6" name="Google Shape;1986;p42"/>
            <p:cNvSpPr/>
            <p:nvPr/>
          </p:nvSpPr>
          <p:spPr>
            <a:xfrm>
              <a:off x="2036757" y="2886502"/>
              <a:ext cx="4154369" cy="2403527"/>
            </a:xfrm>
            <a:custGeom>
              <a:rect b="b" l="l" r="r" t="t"/>
              <a:pathLst>
                <a:path extrusionOk="0" h="2403527" w="4154369">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7" name="Google Shape;1987;p42"/>
            <p:cNvSpPr/>
            <p:nvPr/>
          </p:nvSpPr>
          <p:spPr>
            <a:xfrm>
              <a:off x="3500252" y="3065247"/>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8" name="Google Shape;1988;p42"/>
            <p:cNvSpPr/>
            <p:nvPr/>
          </p:nvSpPr>
          <p:spPr>
            <a:xfrm>
              <a:off x="3657092" y="3155925"/>
              <a:ext cx="266442" cy="153985"/>
            </a:xfrm>
            <a:custGeom>
              <a:rect b="b" l="l" r="r" t="t"/>
              <a:pathLst>
                <a:path extrusionOk="0" h="153985" w="266442">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9" name="Google Shape;1989;p42"/>
            <p:cNvSpPr/>
            <p:nvPr/>
          </p:nvSpPr>
          <p:spPr>
            <a:xfrm>
              <a:off x="3815428" y="3247563"/>
              <a:ext cx="266636" cy="153995"/>
            </a:xfrm>
            <a:custGeom>
              <a:rect b="b" l="l" r="r" t="t"/>
              <a:pathLst>
                <a:path extrusionOk="0" h="153995" w="266636">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0" name="Google Shape;1990;p42"/>
            <p:cNvSpPr/>
            <p:nvPr/>
          </p:nvSpPr>
          <p:spPr>
            <a:xfrm>
              <a:off x="3970462" y="3337185"/>
              <a:ext cx="266334" cy="153993"/>
            </a:xfrm>
            <a:custGeom>
              <a:rect b="b" l="l" r="r" t="t"/>
              <a:pathLst>
                <a:path extrusionOk="0" h="153993" w="266334">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42"/>
            <p:cNvSpPr/>
            <p:nvPr/>
          </p:nvSpPr>
          <p:spPr>
            <a:xfrm>
              <a:off x="4127000" y="3427863"/>
              <a:ext cx="266433" cy="153993"/>
            </a:xfrm>
            <a:custGeom>
              <a:rect b="b" l="l" r="r" t="t"/>
              <a:pathLst>
                <a:path extrusionOk="0" h="153993" w="266433">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42"/>
            <p:cNvSpPr/>
            <p:nvPr/>
          </p:nvSpPr>
          <p:spPr>
            <a:xfrm>
              <a:off x="4283886" y="3519017"/>
              <a:ext cx="266280" cy="153993"/>
            </a:xfrm>
            <a:custGeom>
              <a:rect b="b" l="l" r="r" t="t"/>
              <a:pathLst>
                <a:path extrusionOk="0" h="153993" w="26628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42"/>
            <p:cNvSpPr/>
            <p:nvPr/>
          </p:nvSpPr>
          <p:spPr>
            <a:xfrm>
              <a:off x="4440564" y="3609219"/>
              <a:ext cx="266248" cy="153985"/>
            </a:xfrm>
            <a:custGeom>
              <a:rect b="b" l="l" r="r" t="t"/>
              <a:pathLst>
                <a:path extrusionOk="0" h="153985" w="266248">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42"/>
            <p:cNvSpPr/>
            <p:nvPr/>
          </p:nvSpPr>
          <p:spPr>
            <a:xfrm>
              <a:off x="4597287" y="3699905"/>
              <a:ext cx="266442" cy="153983"/>
            </a:xfrm>
            <a:custGeom>
              <a:rect b="b" l="l" r="r" t="t"/>
              <a:pathLst>
                <a:path extrusionOk="0" h="153983" w="266442">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5" name="Google Shape;1995;p42"/>
            <p:cNvSpPr/>
            <p:nvPr/>
          </p:nvSpPr>
          <p:spPr>
            <a:xfrm>
              <a:off x="4753934" y="3790488"/>
              <a:ext cx="266248" cy="153985"/>
            </a:xfrm>
            <a:custGeom>
              <a:rect b="b" l="l" r="r" t="t"/>
              <a:pathLst>
                <a:path extrusionOk="0" h="153985" w="266248">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6" name="Google Shape;1996;p42"/>
            <p:cNvSpPr/>
            <p:nvPr/>
          </p:nvSpPr>
          <p:spPr>
            <a:xfrm>
              <a:off x="4910657" y="3881158"/>
              <a:ext cx="266058" cy="153915"/>
            </a:xfrm>
            <a:custGeom>
              <a:rect b="b" l="l" r="r" t="t"/>
              <a:pathLst>
                <a:path extrusionOk="0" h="153915" w="266058">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7" name="Google Shape;1997;p42"/>
            <p:cNvSpPr/>
            <p:nvPr/>
          </p:nvSpPr>
          <p:spPr>
            <a:xfrm>
              <a:off x="5067303" y="3971836"/>
              <a:ext cx="266334" cy="153993"/>
            </a:xfrm>
            <a:custGeom>
              <a:rect b="b" l="l" r="r" t="t"/>
              <a:pathLst>
                <a:path extrusionOk="0" h="153993" w="266334">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42"/>
            <p:cNvSpPr/>
            <p:nvPr/>
          </p:nvSpPr>
          <p:spPr>
            <a:xfrm>
              <a:off x="5224035" y="4062514"/>
              <a:ext cx="266528" cy="154092"/>
            </a:xfrm>
            <a:custGeom>
              <a:rect b="b" l="l" r="r" t="t"/>
              <a:pathLst>
                <a:path extrusionOk="0" h="154092" w="266528">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42"/>
            <p:cNvSpPr/>
            <p:nvPr/>
          </p:nvSpPr>
          <p:spPr>
            <a:xfrm>
              <a:off x="5380534" y="4153137"/>
              <a:ext cx="266473" cy="154041"/>
            </a:xfrm>
            <a:custGeom>
              <a:rect b="b" l="l" r="r" t="t"/>
              <a:pathLst>
                <a:path extrusionOk="0" h="154041" w="266473">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42"/>
            <p:cNvSpPr/>
            <p:nvPr/>
          </p:nvSpPr>
          <p:spPr>
            <a:xfrm>
              <a:off x="5537405" y="4243783"/>
              <a:ext cx="341715" cy="197836"/>
            </a:xfrm>
            <a:custGeom>
              <a:rect b="b" l="l" r="r" t="t"/>
              <a:pathLst>
                <a:path extrusionOk="0" h="197836" w="341715">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42"/>
            <p:cNvSpPr/>
            <p:nvPr/>
          </p:nvSpPr>
          <p:spPr>
            <a:xfrm>
              <a:off x="3580766" y="3287750"/>
              <a:ext cx="266442" cy="153846"/>
            </a:xfrm>
            <a:custGeom>
              <a:rect b="b" l="l" r="r" t="t"/>
              <a:pathLst>
                <a:path extrusionOk="0" h="153846" w="266442">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42"/>
            <p:cNvSpPr/>
            <p:nvPr/>
          </p:nvSpPr>
          <p:spPr>
            <a:xfrm>
              <a:off x="3737968" y="3378809"/>
              <a:ext cx="266343" cy="153636"/>
            </a:xfrm>
            <a:custGeom>
              <a:rect b="b" l="l" r="r" t="t"/>
              <a:pathLst>
                <a:path extrusionOk="0" h="153636" w="266343">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42"/>
            <p:cNvSpPr/>
            <p:nvPr/>
          </p:nvSpPr>
          <p:spPr>
            <a:xfrm>
              <a:off x="3894706" y="3469202"/>
              <a:ext cx="266442" cy="153993"/>
            </a:xfrm>
            <a:custGeom>
              <a:rect b="b" l="l" r="r" t="t"/>
              <a:pathLst>
                <a:path extrusionOk="0" h="153993" w="266442">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42"/>
            <p:cNvSpPr/>
            <p:nvPr/>
          </p:nvSpPr>
          <p:spPr>
            <a:xfrm>
              <a:off x="4051822" y="3559729"/>
              <a:ext cx="266144" cy="154280"/>
            </a:xfrm>
            <a:custGeom>
              <a:rect b="b" l="l" r="r" t="t"/>
              <a:pathLst>
                <a:path extrusionOk="0" h="154280" w="266144">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42"/>
            <p:cNvSpPr/>
            <p:nvPr/>
          </p:nvSpPr>
          <p:spPr>
            <a:xfrm>
              <a:off x="4207595" y="3649708"/>
              <a:ext cx="266442" cy="154372"/>
            </a:xfrm>
            <a:custGeom>
              <a:rect b="b" l="l" r="r" t="t"/>
              <a:pathLst>
                <a:path extrusionOk="0" h="154372" w="266442">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42"/>
            <p:cNvSpPr/>
            <p:nvPr/>
          </p:nvSpPr>
          <p:spPr>
            <a:xfrm>
              <a:off x="4364526" y="3740759"/>
              <a:ext cx="266248" cy="154101"/>
            </a:xfrm>
            <a:custGeom>
              <a:rect b="b" l="l" r="r" t="t"/>
              <a:pathLst>
                <a:path extrusionOk="0" h="154101" w="266248">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42"/>
            <p:cNvSpPr/>
            <p:nvPr/>
          </p:nvSpPr>
          <p:spPr>
            <a:xfrm>
              <a:off x="4521449" y="3831731"/>
              <a:ext cx="266334" cy="153985"/>
            </a:xfrm>
            <a:custGeom>
              <a:rect b="b" l="l" r="r" t="t"/>
              <a:pathLst>
                <a:path extrusionOk="0" h="153985" w="266334">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42"/>
            <p:cNvSpPr/>
            <p:nvPr/>
          </p:nvSpPr>
          <p:spPr>
            <a:xfrm>
              <a:off x="4678466" y="3922592"/>
              <a:ext cx="266239" cy="153993"/>
            </a:xfrm>
            <a:custGeom>
              <a:rect b="b" l="l" r="r" t="t"/>
              <a:pathLst>
                <a:path extrusionOk="0" h="153993" w="266239">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42"/>
            <p:cNvSpPr/>
            <p:nvPr/>
          </p:nvSpPr>
          <p:spPr>
            <a:xfrm>
              <a:off x="4835195" y="4013365"/>
              <a:ext cx="266474" cy="153993"/>
            </a:xfrm>
            <a:custGeom>
              <a:rect b="b" l="l" r="r" t="t"/>
              <a:pathLst>
                <a:path extrusionOk="0" h="153993" w="266474">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42"/>
            <p:cNvSpPr/>
            <p:nvPr/>
          </p:nvSpPr>
          <p:spPr>
            <a:xfrm>
              <a:off x="4992397" y="4104213"/>
              <a:ext cx="266533" cy="154079"/>
            </a:xfrm>
            <a:custGeom>
              <a:rect b="b" l="l" r="r" t="t"/>
              <a:pathLst>
                <a:path extrusionOk="0" h="154079" w="266533">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42"/>
            <p:cNvSpPr/>
            <p:nvPr/>
          </p:nvSpPr>
          <p:spPr>
            <a:xfrm>
              <a:off x="5149329" y="4195292"/>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42"/>
            <p:cNvSpPr/>
            <p:nvPr/>
          </p:nvSpPr>
          <p:spPr>
            <a:xfrm>
              <a:off x="5306305" y="4285820"/>
              <a:ext cx="266280" cy="154040"/>
            </a:xfrm>
            <a:custGeom>
              <a:rect b="b" l="l" r="r" t="t"/>
              <a:pathLst>
                <a:path extrusionOk="0" h="154040" w="26628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3" name="Google Shape;2013;p42"/>
            <p:cNvSpPr/>
            <p:nvPr/>
          </p:nvSpPr>
          <p:spPr>
            <a:xfrm>
              <a:off x="3348561" y="3153075"/>
              <a:ext cx="342095" cy="197622"/>
            </a:xfrm>
            <a:custGeom>
              <a:rect b="b" l="l" r="r" t="t"/>
              <a:pathLst>
                <a:path extrusionOk="0" h="197622" w="342095">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4" name="Google Shape;2014;p42"/>
            <p:cNvSpPr/>
            <p:nvPr/>
          </p:nvSpPr>
          <p:spPr>
            <a:xfrm>
              <a:off x="5350264" y="4375807"/>
              <a:ext cx="378572" cy="242223"/>
            </a:xfrm>
            <a:custGeom>
              <a:rect b="b" l="l" r="r" t="t"/>
              <a:pathLst>
                <a:path extrusionOk="0" h="242223" w="378572">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5" name="Google Shape;2015;p42"/>
            <p:cNvSpPr/>
            <p:nvPr/>
          </p:nvSpPr>
          <p:spPr>
            <a:xfrm>
              <a:off x="2893378" y="3416909"/>
              <a:ext cx="266442" cy="154101"/>
            </a:xfrm>
            <a:custGeom>
              <a:rect b="b" l="l" r="r" t="t"/>
              <a:pathLst>
                <a:path extrusionOk="0" h="154101" w="266442">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6" name="Google Shape;2016;p42"/>
            <p:cNvSpPr/>
            <p:nvPr/>
          </p:nvSpPr>
          <p:spPr>
            <a:xfrm>
              <a:off x="3049635" y="3507492"/>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7" name="Google Shape;2017;p42"/>
            <p:cNvSpPr/>
            <p:nvPr/>
          </p:nvSpPr>
          <p:spPr>
            <a:xfrm>
              <a:off x="3205860" y="3597884"/>
              <a:ext cx="266188" cy="153922"/>
            </a:xfrm>
            <a:custGeom>
              <a:rect b="b" l="l" r="r" t="t"/>
              <a:pathLst>
                <a:path extrusionOk="0" h="153922" w="266188">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42"/>
            <p:cNvSpPr/>
            <p:nvPr/>
          </p:nvSpPr>
          <p:spPr>
            <a:xfrm>
              <a:off x="4536462" y="4367735"/>
              <a:ext cx="266437" cy="154256"/>
            </a:xfrm>
            <a:custGeom>
              <a:rect b="b" l="l" r="r" t="t"/>
              <a:pathLst>
                <a:path extrusionOk="0" h="154256" w="266437">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9" name="Google Shape;2019;p42"/>
            <p:cNvSpPr/>
            <p:nvPr/>
          </p:nvSpPr>
          <p:spPr>
            <a:xfrm>
              <a:off x="4692711" y="4458183"/>
              <a:ext cx="266636" cy="153993"/>
            </a:xfrm>
            <a:custGeom>
              <a:rect b="b" l="l" r="r" t="t"/>
              <a:pathLst>
                <a:path extrusionOk="0" h="153993" w="266636">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42"/>
            <p:cNvSpPr/>
            <p:nvPr/>
          </p:nvSpPr>
          <p:spPr>
            <a:xfrm>
              <a:off x="4849162" y="4548575"/>
              <a:ext cx="266442" cy="153993"/>
            </a:xfrm>
            <a:custGeom>
              <a:rect b="b" l="l" r="r" t="t"/>
              <a:pathLst>
                <a:path extrusionOk="0" h="153993" w="266442">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42"/>
            <p:cNvSpPr/>
            <p:nvPr/>
          </p:nvSpPr>
          <p:spPr>
            <a:xfrm>
              <a:off x="5005419" y="4638967"/>
              <a:ext cx="266537" cy="154092"/>
            </a:xfrm>
            <a:custGeom>
              <a:rect b="b" l="l" r="r" t="t"/>
              <a:pathLst>
                <a:path extrusionOk="0" h="154092" w="266537">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42"/>
            <p:cNvSpPr/>
            <p:nvPr/>
          </p:nvSpPr>
          <p:spPr>
            <a:xfrm>
              <a:off x="3362257" y="3688277"/>
              <a:ext cx="306733" cy="177321"/>
            </a:xfrm>
            <a:custGeom>
              <a:rect b="b" l="l" r="r" t="t"/>
              <a:pathLst>
                <a:path extrusionOk="0" h="177321" w="306733">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42"/>
            <p:cNvSpPr/>
            <p:nvPr/>
          </p:nvSpPr>
          <p:spPr>
            <a:xfrm>
              <a:off x="4339992" y="4254062"/>
              <a:ext cx="306655" cy="177321"/>
            </a:xfrm>
            <a:custGeom>
              <a:rect b="b" l="l" r="r" t="t"/>
              <a:pathLst>
                <a:path extrusionOk="0" h="177321" w="306655">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42"/>
            <p:cNvSpPr/>
            <p:nvPr/>
          </p:nvSpPr>
          <p:spPr>
            <a:xfrm>
              <a:off x="3558805" y="3802100"/>
              <a:ext cx="891371" cy="515693"/>
            </a:xfrm>
            <a:custGeom>
              <a:rect b="b" l="l" r="r" t="t"/>
              <a:pathLst>
                <a:path extrusionOk="0" h="515693" w="891371">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42"/>
            <p:cNvSpPr/>
            <p:nvPr/>
          </p:nvSpPr>
          <p:spPr>
            <a:xfrm>
              <a:off x="3471751" y="3400145"/>
              <a:ext cx="266623" cy="154042"/>
            </a:xfrm>
            <a:custGeom>
              <a:rect b="b" l="l" r="r" t="t"/>
              <a:pathLst>
                <a:path extrusionOk="0" h="154042" w="266623">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42"/>
            <p:cNvSpPr/>
            <p:nvPr/>
          </p:nvSpPr>
          <p:spPr>
            <a:xfrm>
              <a:off x="3628284" y="3490390"/>
              <a:ext cx="266442" cy="154037"/>
            </a:xfrm>
            <a:custGeom>
              <a:rect b="b" l="l" r="r" t="t"/>
              <a:pathLst>
                <a:path extrusionOk="0" h="154037" w="266442">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42"/>
            <p:cNvSpPr/>
            <p:nvPr/>
          </p:nvSpPr>
          <p:spPr>
            <a:xfrm>
              <a:off x="3784546" y="3581216"/>
              <a:ext cx="266667" cy="153993"/>
            </a:xfrm>
            <a:custGeom>
              <a:rect b="b" l="l" r="r" t="t"/>
              <a:pathLst>
                <a:path extrusionOk="0" h="153993" w="266667">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42"/>
            <p:cNvSpPr/>
            <p:nvPr/>
          </p:nvSpPr>
          <p:spPr>
            <a:xfrm>
              <a:off x="3941088" y="3671799"/>
              <a:ext cx="266351" cy="153784"/>
            </a:xfrm>
            <a:custGeom>
              <a:rect b="b" l="l" r="r" t="t"/>
              <a:pathLst>
                <a:path extrusionOk="0" h="153784" w="266351">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42"/>
            <p:cNvSpPr/>
            <p:nvPr/>
          </p:nvSpPr>
          <p:spPr>
            <a:xfrm>
              <a:off x="4097622" y="3762381"/>
              <a:ext cx="266636" cy="153993"/>
            </a:xfrm>
            <a:custGeom>
              <a:rect b="b" l="l" r="r" t="t"/>
              <a:pathLst>
                <a:path extrusionOk="0" h="153993" w="266636">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42"/>
            <p:cNvSpPr/>
            <p:nvPr/>
          </p:nvSpPr>
          <p:spPr>
            <a:xfrm>
              <a:off x="4254133" y="3852876"/>
              <a:ext cx="266854" cy="154172"/>
            </a:xfrm>
            <a:custGeom>
              <a:rect b="b" l="l" r="r" t="t"/>
              <a:pathLst>
                <a:path extrusionOk="0" h="154172" w="266854">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42"/>
            <p:cNvSpPr/>
            <p:nvPr/>
          </p:nvSpPr>
          <p:spPr>
            <a:xfrm>
              <a:off x="4410814" y="3943451"/>
              <a:ext cx="266442" cy="153993"/>
            </a:xfrm>
            <a:custGeom>
              <a:rect b="b" l="l" r="r" t="t"/>
              <a:pathLst>
                <a:path extrusionOk="0" h="153993" w="266442">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42"/>
            <p:cNvSpPr/>
            <p:nvPr/>
          </p:nvSpPr>
          <p:spPr>
            <a:xfrm>
              <a:off x="4567356" y="4034034"/>
              <a:ext cx="266239" cy="153993"/>
            </a:xfrm>
            <a:custGeom>
              <a:rect b="b" l="l" r="r" t="t"/>
              <a:pathLst>
                <a:path extrusionOk="0" h="153993" w="266239">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42"/>
            <p:cNvSpPr/>
            <p:nvPr/>
          </p:nvSpPr>
          <p:spPr>
            <a:xfrm>
              <a:off x="4723985" y="4124617"/>
              <a:ext cx="266248" cy="154017"/>
            </a:xfrm>
            <a:custGeom>
              <a:rect b="b" l="l" r="r" t="t"/>
              <a:pathLst>
                <a:path extrusionOk="0" h="154017" w="266248">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42"/>
            <p:cNvSpPr/>
            <p:nvPr/>
          </p:nvSpPr>
          <p:spPr>
            <a:xfrm>
              <a:off x="4880346" y="4215112"/>
              <a:ext cx="266334" cy="154040"/>
            </a:xfrm>
            <a:custGeom>
              <a:rect b="b" l="l" r="r" t="t"/>
              <a:pathLst>
                <a:path extrusionOk="0" h="154040" w="266334">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5" name="Google Shape;2035;p42"/>
            <p:cNvSpPr/>
            <p:nvPr/>
          </p:nvSpPr>
          <p:spPr>
            <a:xfrm>
              <a:off x="5036888" y="4305687"/>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42"/>
            <p:cNvSpPr/>
            <p:nvPr/>
          </p:nvSpPr>
          <p:spPr>
            <a:xfrm>
              <a:off x="5193145" y="4396270"/>
              <a:ext cx="266239" cy="154284"/>
            </a:xfrm>
            <a:custGeom>
              <a:rect b="b" l="l" r="r" t="t"/>
              <a:pathLst>
                <a:path extrusionOk="0" h="154284" w="266239">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42"/>
            <p:cNvSpPr/>
            <p:nvPr/>
          </p:nvSpPr>
          <p:spPr>
            <a:xfrm>
              <a:off x="3196776" y="3241078"/>
              <a:ext cx="384874" cy="222382"/>
            </a:xfrm>
            <a:custGeom>
              <a:rect b="b" l="l" r="r" t="t"/>
              <a:pathLst>
                <a:path extrusionOk="0" h="222382" w="384874">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8" name="Google Shape;2038;p42"/>
            <p:cNvSpPr/>
            <p:nvPr/>
          </p:nvSpPr>
          <p:spPr>
            <a:xfrm>
              <a:off x="3242171" y="3443016"/>
              <a:ext cx="266280" cy="153882"/>
            </a:xfrm>
            <a:custGeom>
              <a:rect b="b" l="l" r="r" t="t"/>
              <a:pathLst>
                <a:path extrusionOk="0" h="153882" w="26628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42"/>
            <p:cNvSpPr/>
            <p:nvPr/>
          </p:nvSpPr>
          <p:spPr>
            <a:xfrm>
              <a:off x="3398660" y="3533591"/>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0" name="Google Shape;2040;p42"/>
            <p:cNvSpPr/>
            <p:nvPr/>
          </p:nvSpPr>
          <p:spPr>
            <a:xfrm>
              <a:off x="3554723" y="3624118"/>
              <a:ext cx="266722" cy="153784"/>
            </a:xfrm>
            <a:custGeom>
              <a:rect b="b" l="l" r="r" t="t"/>
              <a:pathLst>
                <a:path extrusionOk="0" h="153784" w="266722">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42"/>
            <p:cNvSpPr/>
            <p:nvPr/>
          </p:nvSpPr>
          <p:spPr>
            <a:xfrm>
              <a:off x="3711455" y="3714661"/>
              <a:ext cx="266433" cy="153993"/>
            </a:xfrm>
            <a:custGeom>
              <a:rect b="b" l="l" r="r" t="t"/>
              <a:pathLst>
                <a:path extrusionOk="0" h="153993" w="266433">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42"/>
            <p:cNvSpPr/>
            <p:nvPr/>
          </p:nvSpPr>
          <p:spPr>
            <a:xfrm>
              <a:off x="3868572" y="3805244"/>
              <a:ext cx="266280" cy="154106"/>
            </a:xfrm>
            <a:custGeom>
              <a:rect b="b" l="l" r="r" t="t"/>
              <a:pathLst>
                <a:path extrusionOk="0" h="154106" w="26628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3" name="Google Shape;2043;p42"/>
            <p:cNvSpPr/>
            <p:nvPr/>
          </p:nvSpPr>
          <p:spPr>
            <a:xfrm>
              <a:off x="4024630" y="3895731"/>
              <a:ext cx="266248" cy="153993"/>
            </a:xfrm>
            <a:custGeom>
              <a:rect b="b" l="l" r="r" t="t"/>
              <a:pathLst>
                <a:path extrusionOk="0" h="153993" w="266248">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42"/>
            <p:cNvSpPr/>
            <p:nvPr/>
          </p:nvSpPr>
          <p:spPr>
            <a:xfrm>
              <a:off x="4181086" y="3986314"/>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5" name="Google Shape;2045;p42"/>
            <p:cNvSpPr/>
            <p:nvPr/>
          </p:nvSpPr>
          <p:spPr>
            <a:xfrm>
              <a:off x="4337714" y="4076809"/>
              <a:ext cx="266248" cy="154040"/>
            </a:xfrm>
            <a:custGeom>
              <a:rect b="b" l="l" r="r" t="t"/>
              <a:pathLst>
                <a:path extrusionOk="0" h="154040" w="266248">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42"/>
            <p:cNvSpPr/>
            <p:nvPr/>
          </p:nvSpPr>
          <p:spPr>
            <a:xfrm>
              <a:off x="4494075" y="4167384"/>
              <a:ext cx="266248" cy="153993"/>
            </a:xfrm>
            <a:custGeom>
              <a:rect b="b" l="l" r="r" t="t"/>
              <a:pathLst>
                <a:path extrusionOk="0" h="153993" w="266248">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7" name="Google Shape;2047;p42"/>
            <p:cNvSpPr/>
            <p:nvPr/>
          </p:nvSpPr>
          <p:spPr>
            <a:xfrm>
              <a:off x="4650609" y="4257915"/>
              <a:ext cx="266153" cy="154012"/>
            </a:xfrm>
            <a:custGeom>
              <a:rect b="b" l="l" r="r" t="t"/>
              <a:pathLst>
                <a:path extrusionOk="0" h="154012" w="266153">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8" name="Google Shape;2048;p42"/>
            <p:cNvSpPr/>
            <p:nvPr/>
          </p:nvSpPr>
          <p:spPr>
            <a:xfrm>
              <a:off x="4807065" y="4348454"/>
              <a:ext cx="266248" cy="153993"/>
            </a:xfrm>
            <a:custGeom>
              <a:rect b="b" l="l" r="r" t="t"/>
              <a:pathLst>
                <a:path extrusionOk="0" h="153993" w="266248">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42"/>
            <p:cNvSpPr/>
            <p:nvPr/>
          </p:nvSpPr>
          <p:spPr>
            <a:xfrm>
              <a:off x="4963756" y="4439037"/>
              <a:ext cx="459701" cy="266038"/>
            </a:xfrm>
            <a:custGeom>
              <a:rect b="b" l="l" r="r" t="t"/>
              <a:pathLst>
                <a:path extrusionOk="0" h="266038" w="459701">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42"/>
            <p:cNvSpPr/>
            <p:nvPr/>
          </p:nvSpPr>
          <p:spPr>
            <a:xfrm>
              <a:off x="3045263" y="3329192"/>
              <a:ext cx="306655" cy="177371"/>
            </a:xfrm>
            <a:custGeom>
              <a:rect b="b" l="l" r="r" t="t"/>
              <a:pathLst>
                <a:path extrusionOk="0" h="177371" w="306655">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42"/>
            <p:cNvSpPr/>
            <p:nvPr/>
          </p:nvSpPr>
          <p:spPr>
            <a:xfrm>
              <a:off x="3658039" y="3005282"/>
              <a:ext cx="2325529" cy="1345328"/>
            </a:xfrm>
            <a:custGeom>
              <a:rect b="b" l="l" r="r" t="t"/>
              <a:pathLst>
                <a:path extrusionOk="0" h="1345328" w="2325529">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42"/>
            <p:cNvSpPr/>
            <p:nvPr/>
          </p:nvSpPr>
          <p:spPr>
            <a:xfrm>
              <a:off x="2758377" y="3858961"/>
              <a:ext cx="1752611" cy="1013632"/>
            </a:xfrm>
            <a:custGeom>
              <a:rect b="b" l="l" r="r" t="t"/>
              <a:pathLst>
                <a:path extrusionOk="0" h="1013632" w="1752611">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42"/>
            <p:cNvSpPr/>
            <p:nvPr/>
          </p:nvSpPr>
          <p:spPr>
            <a:xfrm>
              <a:off x="2759571" y="3871207"/>
              <a:ext cx="1750478" cy="1001386"/>
            </a:xfrm>
            <a:custGeom>
              <a:rect b="b" l="l" r="r" t="t"/>
              <a:pathLst>
                <a:path extrusionOk="0" h="1001386" w="1750478">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42"/>
            <p:cNvSpPr/>
            <p:nvPr/>
          </p:nvSpPr>
          <p:spPr>
            <a:xfrm>
              <a:off x="3817633" y="2891711"/>
              <a:ext cx="2255273" cy="1359741"/>
            </a:xfrm>
            <a:custGeom>
              <a:rect b="b" l="l" r="r" t="t"/>
              <a:pathLst>
                <a:path extrusionOk="0" h="1359741" w="2255273">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42"/>
            <p:cNvSpPr/>
            <p:nvPr/>
          </p:nvSpPr>
          <p:spPr>
            <a:xfrm>
              <a:off x="3899944" y="2334804"/>
              <a:ext cx="319167" cy="507819"/>
            </a:xfrm>
            <a:custGeom>
              <a:rect b="b" l="l" r="r" t="t"/>
              <a:pathLst>
                <a:path extrusionOk="0" h="507819" w="319167">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42"/>
            <p:cNvSpPr/>
            <p:nvPr/>
          </p:nvSpPr>
          <p:spPr>
            <a:xfrm>
              <a:off x="3899468" y="1737396"/>
              <a:ext cx="318787" cy="562544"/>
            </a:xfrm>
            <a:custGeom>
              <a:rect b="b" l="l" r="r" t="t"/>
              <a:pathLst>
                <a:path extrusionOk="0" h="562544" w="318787">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42"/>
            <p:cNvSpPr/>
            <p:nvPr/>
          </p:nvSpPr>
          <p:spPr>
            <a:xfrm>
              <a:off x="3979213" y="1913870"/>
              <a:ext cx="161864" cy="209418"/>
            </a:xfrm>
            <a:custGeom>
              <a:rect b="b" l="l" r="r" t="t"/>
              <a:pathLst>
                <a:path extrusionOk="0" h="209418" w="161864">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42"/>
            <p:cNvSpPr/>
            <p:nvPr/>
          </p:nvSpPr>
          <p:spPr>
            <a:xfrm>
              <a:off x="4045651" y="1966906"/>
              <a:ext cx="50374" cy="107156"/>
            </a:xfrm>
            <a:custGeom>
              <a:rect b="b" l="l" r="r" t="t"/>
              <a:pathLst>
                <a:path extrusionOk="0" h="107156" w="50374">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42"/>
            <p:cNvSpPr/>
            <p:nvPr/>
          </p:nvSpPr>
          <p:spPr>
            <a:xfrm>
              <a:off x="3899183" y="1178204"/>
              <a:ext cx="318787" cy="538687"/>
            </a:xfrm>
            <a:custGeom>
              <a:rect b="b" l="l" r="r" t="t"/>
              <a:pathLst>
                <a:path extrusionOk="0" h="538687" w="318787">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0" name="Google Shape;2060;p42"/>
            <p:cNvSpPr/>
            <p:nvPr/>
          </p:nvSpPr>
          <p:spPr>
            <a:xfrm>
              <a:off x="3979213" y="1338206"/>
              <a:ext cx="159393" cy="203465"/>
            </a:xfrm>
            <a:custGeom>
              <a:rect b="b" l="l" r="r" t="t"/>
              <a:pathLst>
                <a:path extrusionOk="0" h="203465" w="159393">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42"/>
            <p:cNvSpPr/>
            <p:nvPr/>
          </p:nvSpPr>
          <p:spPr>
            <a:xfrm>
              <a:off x="3993280" y="2480040"/>
              <a:ext cx="134491" cy="224767"/>
            </a:xfrm>
            <a:custGeom>
              <a:rect b="b" l="l" r="r" t="t"/>
              <a:pathLst>
                <a:path extrusionOk="0" h="224767" w="134491">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42"/>
            <p:cNvSpPr/>
            <p:nvPr/>
          </p:nvSpPr>
          <p:spPr>
            <a:xfrm rot="-1801764">
              <a:off x="4024636" y="2501896"/>
              <a:ext cx="71791" cy="124475"/>
            </a:xfrm>
            <a:custGeom>
              <a:rect b="b" l="l" r="r" t="t"/>
              <a:pathLst>
                <a:path extrusionOk="0" h="124586" w="71855">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3" name="Google Shape;2063;p42"/>
            <p:cNvSpPr/>
            <p:nvPr/>
          </p:nvSpPr>
          <p:spPr>
            <a:xfrm>
              <a:off x="4492846" y="2048739"/>
              <a:ext cx="559351" cy="469824"/>
            </a:xfrm>
            <a:custGeom>
              <a:rect b="b" l="l" r="r" t="t"/>
              <a:pathLst>
                <a:path extrusionOk="0" h="469824" w="559351">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4" name="Google Shape;2064;p42"/>
            <p:cNvSpPr/>
            <p:nvPr/>
          </p:nvSpPr>
          <p:spPr>
            <a:xfrm>
              <a:off x="4353888" y="2645824"/>
              <a:ext cx="1638988" cy="1231605"/>
            </a:xfrm>
            <a:custGeom>
              <a:rect b="b" l="l" r="r" t="t"/>
              <a:pathLst>
                <a:path extrusionOk="0" h="1231605" w="1638988">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5" name="Google Shape;2065;p42"/>
            <p:cNvSpPr/>
            <p:nvPr/>
          </p:nvSpPr>
          <p:spPr>
            <a:xfrm>
              <a:off x="4353888" y="2645824"/>
              <a:ext cx="1638988" cy="746475"/>
            </a:xfrm>
            <a:custGeom>
              <a:rect b="b" l="l" r="r" t="t"/>
              <a:pathLst>
                <a:path extrusionOk="0" h="746475" w="1638988">
                  <a:moveTo>
                    <a:pt x="1638989" y="734496"/>
                  </a:moveTo>
                  <a:cubicBezTo>
                    <a:pt x="1638989" y="734496"/>
                    <a:pt x="1138757" y="844986"/>
                    <a:pt x="734332" y="394835"/>
                  </a:cubicBezTo>
                  <a:cubicBezTo>
                    <a:pt x="329908" y="-55317"/>
                    <a:pt x="0" y="2405"/>
                    <a:pt x="0" y="2405"/>
                  </a:cubicBezTo>
                </a:path>
              </a:pathLst>
            </a:custGeom>
            <a:noFill/>
            <a:ln cap="flat" cmpd="sng" w="10075">
              <a:solidFill>
                <a:srgbClr val="CCCED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6" name="Google Shape;2066;p42"/>
            <p:cNvSpPr/>
            <p:nvPr/>
          </p:nvSpPr>
          <p:spPr>
            <a:xfrm>
              <a:off x="4257005" y="773645"/>
              <a:ext cx="165344" cy="325643"/>
            </a:xfrm>
            <a:custGeom>
              <a:rect b="b" l="l" r="r" t="t"/>
              <a:pathLst>
                <a:path extrusionOk="0" h="325643" w="165344">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7" name="Google Shape;2067;p42"/>
            <p:cNvSpPr/>
            <p:nvPr/>
          </p:nvSpPr>
          <p:spPr>
            <a:xfrm>
              <a:off x="4272441" y="1538278"/>
              <a:ext cx="113451" cy="88273"/>
            </a:xfrm>
            <a:custGeom>
              <a:rect b="b" l="l" r="r" t="t"/>
              <a:pathLst>
                <a:path extrusionOk="0" h="88273" w="113451">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8" name="Google Shape;2068;p42"/>
            <p:cNvSpPr/>
            <p:nvPr/>
          </p:nvSpPr>
          <p:spPr>
            <a:xfrm>
              <a:off x="4272622" y="1567332"/>
              <a:ext cx="113035" cy="59179"/>
            </a:xfrm>
            <a:custGeom>
              <a:rect b="b" l="l" r="r" t="t"/>
              <a:pathLst>
                <a:path extrusionOk="0" h="59179" w="113035">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9" name="Google Shape;2069;p42"/>
            <p:cNvSpPr/>
            <p:nvPr/>
          </p:nvSpPr>
          <p:spPr>
            <a:xfrm>
              <a:off x="4135669" y="1458312"/>
              <a:ext cx="113522" cy="85076"/>
            </a:xfrm>
            <a:custGeom>
              <a:rect b="b" l="l" r="r" t="t"/>
              <a:pathLst>
                <a:path extrusionOk="0" h="85076" w="113522">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42"/>
            <p:cNvSpPr/>
            <p:nvPr/>
          </p:nvSpPr>
          <p:spPr>
            <a:xfrm>
              <a:off x="4135660" y="1485798"/>
              <a:ext cx="113035" cy="59179"/>
            </a:xfrm>
            <a:custGeom>
              <a:rect b="b" l="l" r="r" t="t"/>
              <a:pathLst>
                <a:path extrusionOk="0" h="59179" w="113035">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1" name="Google Shape;2071;p42"/>
            <p:cNvSpPr/>
            <p:nvPr/>
          </p:nvSpPr>
          <p:spPr>
            <a:xfrm>
              <a:off x="4163850" y="1066881"/>
              <a:ext cx="398264" cy="482949"/>
            </a:xfrm>
            <a:custGeom>
              <a:rect b="b" l="l" r="r" t="t"/>
              <a:pathLst>
                <a:path extrusionOk="0" h="482949" w="398264">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2" name="Google Shape;2072;p42"/>
            <p:cNvSpPr/>
            <p:nvPr/>
          </p:nvSpPr>
          <p:spPr>
            <a:xfrm>
              <a:off x="4403391" y="743705"/>
              <a:ext cx="125692" cy="122150"/>
            </a:xfrm>
            <a:custGeom>
              <a:rect b="b" l="l" r="r" t="t"/>
              <a:pathLst>
                <a:path extrusionOk="0" h="122150" w="125692">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3" name="Google Shape;2073;p42"/>
            <p:cNvSpPr/>
            <p:nvPr/>
          </p:nvSpPr>
          <p:spPr>
            <a:xfrm>
              <a:off x="4358991" y="760843"/>
              <a:ext cx="203859" cy="398340"/>
            </a:xfrm>
            <a:custGeom>
              <a:rect b="b" l="l" r="r" t="t"/>
              <a:pathLst>
                <a:path extrusionOk="0" h="398340" w="203859">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4" name="Google Shape;2074;p42"/>
            <p:cNvSpPr/>
            <p:nvPr/>
          </p:nvSpPr>
          <p:spPr>
            <a:xfrm>
              <a:off x="4398650" y="616917"/>
              <a:ext cx="135166" cy="164844"/>
            </a:xfrm>
            <a:custGeom>
              <a:rect b="b" l="l" r="r" t="t"/>
              <a:pathLst>
                <a:path extrusionOk="0" h="164844" w="135166">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42"/>
            <p:cNvSpPr/>
            <p:nvPr/>
          </p:nvSpPr>
          <p:spPr>
            <a:xfrm>
              <a:off x="4403852" y="602477"/>
              <a:ext cx="142520" cy="141227"/>
            </a:xfrm>
            <a:custGeom>
              <a:rect b="b" l="l" r="r" t="t"/>
              <a:pathLst>
                <a:path extrusionOk="0" h="141227" w="14252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42"/>
            <p:cNvSpPr/>
            <p:nvPr/>
          </p:nvSpPr>
          <p:spPr>
            <a:xfrm>
              <a:off x="4338015" y="761231"/>
              <a:ext cx="65677" cy="95630"/>
            </a:xfrm>
            <a:custGeom>
              <a:rect b="b" l="l" r="r" t="t"/>
              <a:pathLst>
                <a:path extrusionOk="0" h="95630" w="65677">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7" name="Google Shape;2077;p42"/>
            <p:cNvSpPr/>
            <p:nvPr/>
          </p:nvSpPr>
          <p:spPr>
            <a:xfrm>
              <a:off x="5408528" y="1603174"/>
              <a:ext cx="974325" cy="1973896"/>
            </a:xfrm>
            <a:custGeom>
              <a:rect b="b" l="l" r="r" t="t"/>
              <a:pathLst>
                <a:path extrusionOk="0" h="1973896" w="974325">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8" name="Google Shape;2078;p42"/>
            <p:cNvSpPr/>
            <p:nvPr/>
          </p:nvSpPr>
          <p:spPr>
            <a:xfrm>
              <a:off x="6324400" y="3534911"/>
              <a:ext cx="27183" cy="49530"/>
            </a:xfrm>
            <a:custGeom>
              <a:rect b="b" l="l" r="r" t="t"/>
              <a:pathLst>
                <a:path extrusionOk="0" h="49530" w="27183">
                  <a:moveTo>
                    <a:pt x="0" y="49530"/>
                  </a:moveTo>
                  <a:lnTo>
                    <a:pt x="27184" y="36100"/>
                  </a:lnTo>
                  <a:lnTo>
                    <a:pt x="8840" y="0"/>
                  </a:lnTo>
                  <a:lnTo>
                    <a:pt x="0" y="4953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42"/>
            <p:cNvSpPr/>
            <p:nvPr/>
          </p:nvSpPr>
          <p:spPr>
            <a:xfrm>
              <a:off x="5423355" y="1605432"/>
              <a:ext cx="45242" cy="39909"/>
            </a:xfrm>
            <a:custGeom>
              <a:rect b="b" l="l" r="r" t="t"/>
              <a:pathLst>
                <a:path extrusionOk="0" h="39909" w="45242">
                  <a:moveTo>
                    <a:pt x="0" y="12097"/>
                  </a:moveTo>
                  <a:cubicBezTo>
                    <a:pt x="7993" y="7334"/>
                    <a:pt x="16396" y="3286"/>
                    <a:pt x="25092" y="0"/>
                  </a:cubicBezTo>
                  <a:lnTo>
                    <a:pt x="45242" y="3991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42"/>
            <p:cNvSpPr/>
            <p:nvPr/>
          </p:nvSpPr>
          <p:spPr>
            <a:xfrm>
              <a:off x="5387713" y="1613611"/>
              <a:ext cx="974325" cy="1973876"/>
            </a:xfrm>
            <a:custGeom>
              <a:rect b="b" l="l" r="r" t="t"/>
              <a:pathLst>
                <a:path extrusionOk="0" h="1973876" w="974325">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42"/>
            <p:cNvSpPr/>
            <p:nvPr/>
          </p:nvSpPr>
          <p:spPr>
            <a:xfrm>
              <a:off x="5477912" y="174973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42"/>
            <p:cNvSpPr/>
            <p:nvPr/>
          </p:nvSpPr>
          <p:spPr>
            <a:xfrm>
              <a:off x="5649377" y="1848986"/>
              <a:ext cx="613432" cy="407098"/>
            </a:xfrm>
            <a:custGeom>
              <a:rect b="b" l="l" r="r" t="t"/>
              <a:pathLst>
                <a:path extrusionOk="0" h="407098" w="613432">
                  <a:moveTo>
                    <a:pt x="613433" y="407099"/>
                  </a:moveTo>
                  <a:lnTo>
                    <a:pt x="0" y="52102"/>
                  </a:lnTo>
                  <a:lnTo>
                    <a:pt x="0" y="0"/>
                  </a:lnTo>
                  <a:lnTo>
                    <a:pt x="613433" y="354902"/>
                  </a:lnTo>
                  <a:lnTo>
                    <a:pt x="613433" y="407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3" name="Google Shape;2083;p42"/>
            <p:cNvSpPr/>
            <p:nvPr/>
          </p:nvSpPr>
          <p:spPr>
            <a:xfrm>
              <a:off x="5477912" y="191680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4" name="Google Shape;2084;p42"/>
            <p:cNvSpPr/>
            <p:nvPr/>
          </p:nvSpPr>
          <p:spPr>
            <a:xfrm>
              <a:off x="5649377" y="2015959"/>
              <a:ext cx="405945" cy="287083"/>
            </a:xfrm>
            <a:custGeom>
              <a:rect b="b" l="l" r="r" t="t"/>
              <a:pathLst>
                <a:path extrusionOk="0" h="287083" w="405945">
                  <a:moveTo>
                    <a:pt x="405945" y="287084"/>
                  </a:moveTo>
                  <a:lnTo>
                    <a:pt x="0" y="52197"/>
                  </a:lnTo>
                  <a:lnTo>
                    <a:pt x="0" y="0"/>
                  </a:lnTo>
                  <a:lnTo>
                    <a:pt x="405945" y="234887"/>
                  </a:lnTo>
                  <a:lnTo>
                    <a:pt x="405945" y="287084"/>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5" name="Google Shape;2085;p42"/>
            <p:cNvSpPr/>
            <p:nvPr/>
          </p:nvSpPr>
          <p:spPr>
            <a:xfrm>
              <a:off x="5477912" y="2000338"/>
              <a:ext cx="144376" cy="135636"/>
            </a:xfrm>
            <a:custGeom>
              <a:rect b="b" l="l" r="r" t="t"/>
              <a:pathLst>
                <a:path extrusionOk="0" h="135636" w="144376">
                  <a:moveTo>
                    <a:pt x="144376" y="135636"/>
                  </a:moveTo>
                  <a:lnTo>
                    <a:pt x="0" y="52197"/>
                  </a:lnTo>
                  <a:lnTo>
                    <a:pt x="0" y="0"/>
                  </a:lnTo>
                  <a:lnTo>
                    <a:pt x="144376" y="83439"/>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6" name="Google Shape;2086;p42"/>
            <p:cNvSpPr/>
            <p:nvPr/>
          </p:nvSpPr>
          <p:spPr>
            <a:xfrm>
              <a:off x="5649377" y="2099494"/>
              <a:ext cx="505174" cy="344519"/>
            </a:xfrm>
            <a:custGeom>
              <a:rect b="b" l="l" r="r" t="t"/>
              <a:pathLst>
                <a:path extrusionOk="0" h="344519" w="505174">
                  <a:moveTo>
                    <a:pt x="505174" y="344519"/>
                  </a:moveTo>
                  <a:lnTo>
                    <a:pt x="0" y="52197"/>
                  </a:lnTo>
                  <a:lnTo>
                    <a:pt x="0" y="0"/>
                  </a:lnTo>
                  <a:lnTo>
                    <a:pt x="505174" y="292322"/>
                  </a:lnTo>
                  <a:lnTo>
                    <a:pt x="505174" y="344519"/>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42"/>
            <p:cNvSpPr/>
            <p:nvPr/>
          </p:nvSpPr>
          <p:spPr>
            <a:xfrm>
              <a:off x="5477912" y="208377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8" name="Google Shape;2088;p42"/>
            <p:cNvSpPr/>
            <p:nvPr/>
          </p:nvSpPr>
          <p:spPr>
            <a:xfrm>
              <a:off x="5649377" y="2183028"/>
              <a:ext cx="351863" cy="255746"/>
            </a:xfrm>
            <a:custGeom>
              <a:rect b="b" l="l" r="r" t="t"/>
              <a:pathLst>
                <a:path extrusionOk="0" h="255746" w="351863">
                  <a:moveTo>
                    <a:pt x="351864" y="255746"/>
                  </a:moveTo>
                  <a:lnTo>
                    <a:pt x="0" y="52197"/>
                  </a:lnTo>
                  <a:lnTo>
                    <a:pt x="0" y="0"/>
                  </a:lnTo>
                  <a:lnTo>
                    <a:pt x="351864" y="203549"/>
                  </a:lnTo>
                  <a:lnTo>
                    <a:pt x="351864" y="25574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9" name="Google Shape;2089;p42"/>
            <p:cNvSpPr/>
            <p:nvPr/>
          </p:nvSpPr>
          <p:spPr>
            <a:xfrm>
              <a:off x="5477912" y="1833270"/>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0" name="Google Shape;2090;p42"/>
            <p:cNvSpPr/>
            <p:nvPr/>
          </p:nvSpPr>
          <p:spPr>
            <a:xfrm>
              <a:off x="5649377" y="1932425"/>
              <a:ext cx="306716" cy="229742"/>
            </a:xfrm>
            <a:custGeom>
              <a:rect b="b" l="l" r="r" t="t"/>
              <a:pathLst>
                <a:path extrusionOk="0" h="229742" w="306716">
                  <a:moveTo>
                    <a:pt x="306716" y="229743"/>
                  </a:moveTo>
                  <a:lnTo>
                    <a:pt x="0" y="52197"/>
                  </a:lnTo>
                  <a:lnTo>
                    <a:pt x="0" y="0"/>
                  </a:lnTo>
                  <a:lnTo>
                    <a:pt x="306716" y="177451"/>
                  </a:lnTo>
                  <a:lnTo>
                    <a:pt x="306716" y="229743"/>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1" name="Google Shape;2091;p42"/>
            <p:cNvSpPr/>
            <p:nvPr/>
          </p:nvSpPr>
          <p:spPr>
            <a:xfrm>
              <a:off x="5477912" y="216731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2" name="Google Shape;2092;p42"/>
            <p:cNvSpPr/>
            <p:nvPr/>
          </p:nvSpPr>
          <p:spPr>
            <a:xfrm>
              <a:off x="5649377" y="2266467"/>
              <a:ext cx="180399" cy="156591"/>
            </a:xfrm>
            <a:custGeom>
              <a:rect b="b" l="l" r="r" t="t"/>
              <a:pathLst>
                <a:path extrusionOk="0" h="156591" w="180399">
                  <a:moveTo>
                    <a:pt x="180399" y="156591"/>
                  </a:moveTo>
                  <a:lnTo>
                    <a:pt x="0" y="52197"/>
                  </a:lnTo>
                  <a:lnTo>
                    <a:pt x="0" y="0"/>
                  </a:lnTo>
                  <a:lnTo>
                    <a:pt x="180399" y="104394"/>
                  </a:lnTo>
                  <a:lnTo>
                    <a:pt x="180399" y="1565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3" name="Google Shape;2093;p42"/>
            <p:cNvSpPr/>
            <p:nvPr/>
          </p:nvSpPr>
          <p:spPr>
            <a:xfrm>
              <a:off x="5477912" y="2334380"/>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4" name="Google Shape;2094;p42"/>
            <p:cNvSpPr/>
            <p:nvPr/>
          </p:nvSpPr>
          <p:spPr>
            <a:xfrm>
              <a:off x="5649377" y="2433536"/>
              <a:ext cx="568380" cy="381000"/>
            </a:xfrm>
            <a:custGeom>
              <a:rect b="b" l="l" r="r" t="t"/>
              <a:pathLst>
                <a:path extrusionOk="0" h="381000" w="568380">
                  <a:moveTo>
                    <a:pt x="568380" y="381000"/>
                  </a:moveTo>
                  <a:lnTo>
                    <a:pt x="0" y="52197"/>
                  </a:lnTo>
                  <a:lnTo>
                    <a:pt x="0" y="0"/>
                  </a:lnTo>
                  <a:lnTo>
                    <a:pt x="568380" y="328803"/>
                  </a:lnTo>
                  <a:lnTo>
                    <a:pt x="568380" y="38100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5" name="Google Shape;2095;p42"/>
            <p:cNvSpPr/>
            <p:nvPr/>
          </p:nvSpPr>
          <p:spPr>
            <a:xfrm>
              <a:off x="5477912" y="241781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6" name="Google Shape;2096;p42"/>
            <p:cNvSpPr/>
            <p:nvPr/>
          </p:nvSpPr>
          <p:spPr>
            <a:xfrm>
              <a:off x="5649377" y="2517070"/>
              <a:ext cx="171369" cy="151352"/>
            </a:xfrm>
            <a:custGeom>
              <a:rect b="b" l="l" r="r" t="t"/>
              <a:pathLst>
                <a:path extrusionOk="0" h="151352" w="171369">
                  <a:moveTo>
                    <a:pt x="171370" y="151352"/>
                  </a:moveTo>
                  <a:lnTo>
                    <a:pt x="0" y="52197"/>
                  </a:lnTo>
                  <a:lnTo>
                    <a:pt x="0" y="0"/>
                  </a:lnTo>
                  <a:lnTo>
                    <a:pt x="171370" y="99155"/>
                  </a:lnTo>
                  <a:lnTo>
                    <a:pt x="171370" y="151352"/>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7" name="Google Shape;2097;p42"/>
            <p:cNvSpPr/>
            <p:nvPr/>
          </p:nvSpPr>
          <p:spPr>
            <a:xfrm>
              <a:off x="5477912" y="250135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8" name="Google Shape;2098;p42"/>
            <p:cNvSpPr/>
            <p:nvPr/>
          </p:nvSpPr>
          <p:spPr>
            <a:xfrm>
              <a:off x="5649377" y="2600604"/>
              <a:ext cx="505174" cy="344424"/>
            </a:xfrm>
            <a:custGeom>
              <a:rect b="b" l="l" r="r" t="t"/>
              <a:pathLst>
                <a:path extrusionOk="0" h="344424" w="505174">
                  <a:moveTo>
                    <a:pt x="505174" y="344424"/>
                  </a:moveTo>
                  <a:lnTo>
                    <a:pt x="0" y="52102"/>
                  </a:lnTo>
                  <a:lnTo>
                    <a:pt x="0" y="0"/>
                  </a:lnTo>
                  <a:lnTo>
                    <a:pt x="505174" y="292227"/>
                  </a:lnTo>
                  <a:lnTo>
                    <a:pt x="505174" y="344424"/>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9" name="Google Shape;2099;p42"/>
            <p:cNvSpPr/>
            <p:nvPr/>
          </p:nvSpPr>
          <p:spPr>
            <a:xfrm>
              <a:off x="5477912" y="225084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0" name="Google Shape;2100;p42"/>
            <p:cNvSpPr/>
            <p:nvPr/>
          </p:nvSpPr>
          <p:spPr>
            <a:xfrm>
              <a:off x="5649377" y="2350001"/>
              <a:ext cx="478085" cy="328898"/>
            </a:xfrm>
            <a:custGeom>
              <a:rect b="b" l="l" r="r" t="t"/>
              <a:pathLst>
                <a:path extrusionOk="0" h="328898" w="478085">
                  <a:moveTo>
                    <a:pt x="478086" y="328898"/>
                  </a:moveTo>
                  <a:lnTo>
                    <a:pt x="0" y="52197"/>
                  </a:lnTo>
                  <a:lnTo>
                    <a:pt x="0" y="0"/>
                  </a:lnTo>
                  <a:lnTo>
                    <a:pt x="478086" y="276701"/>
                  </a:lnTo>
                  <a:lnTo>
                    <a:pt x="478086" y="328898"/>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1" name="Google Shape;2101;p42"/>
            <p:cNvSpPr/>
            <p:nvPr/>
          </p:nvSpPr>
          <p:spPr>
            <a:xfrm>
              <a:off x="5477912" y="258488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2" name="Google Shape;2102;p42"/>
            <p:cNvSpPr/>
            <p:nvPr/>
          </p:nvSpPr>
          <p:spPr>
            <a:xfrm>
              <a:off x="5649377" y="2684043"/>
              <a:ext cx="63110" cy="88773"/>
            </a:xfrm>
            <a:custGeom>
              <a:rect b="b" l="l" r="r" t="t"/>
              <a:pathLst>
                <a:path extrusionOk="0" h="88773" w="63110">
                  <a:moveTo>
                    <a:pt x="63111" y="88773"/>
                  </a:moveTo>
                  <a:lnTo>
                    <a:pt x="0" y="52197"/>
                  </a:lnTo>
                  <a:lnTo>
                    <a:pt x="0" y="0"/>
                  </a:lnTo>
                  <a:lnTo>
                    <a:pt x="63111" y="36576"/>
                  </a:lnTo>
                  <a:lnTo>
                    <a:pt x="63111" y="887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3" name="Google Shape;2103;p42"/>
            <p:cNvSpPr/>
            <p:nvPr/>
          </p:nvSpPr>
          <p:spPr>
            <a:xfrm>
              <a:off x="5477912" y="2751956"/>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4" name="Google Shape;2104;p42"/>
            <p:cNvSpPr/>
            <p:nvPr/>
          </p:nvSpPr>
          <p:spPr>
            <a:xfrm>
              <a:off x="5649377" y="2851112"/>
              <a:ext cx="117287" cy="120014"/>
            </a:xfrm>
            <a:custGeom>
              <a:rect b="b" l="l" r="r" t="t"/>
              <a:pathLst>
                <a:path extrusionOk="0" h="120014" w="117287">
                  <a:moveTo>
                    <a:pt x="117288" y="120015"/>
                  </a:moveTo>
                  <a:lnTo>
                    <a:pt x="0" y="52197"/>
                  </a:lnTo>
                  <a:lnTo>
                    <a:pt x="0" y="0"/>
                  </a:lnTo>
                  <a:lnTo>
                    <a:pt x="117288" y="67818"/>
                  </a:lnTo>
                  <a:lnTo>
                    <a:pt x="117288" y="120015"/>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5" name="Google Shape;2105;p42"/>
            <p:cNvSpPr/>
            <p:nvPr/>
          </p:nvSpPr>
          <p:spPr>
            <a:xfrm>
              <a:off x="5477912" y="2835395"/>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6" name="Google Shape;2106;p42"/>
            <p:cNvSpPr/>
            <p:nvPr/>
          </p:nvSpPr>
          <p:spPr>
            <a:xfrm>
              <a:off x="5649377" y="2934646"/>
              <a:ext cx="306716" cy="229647"/>
            </a:xfrm>
            <a:custGeom>
              <a:rect b="b" l="l" r="r" t="t"/>
              <a:pathLst>
                <a:path extrusionOk="0" h="229647" w="306716">
                  <a:moveTo>
                    <a:pt x="306716" y="229648"/>
                  </a:moveTo>
                  <a:lnTo>
                    <a:pt x="0" y="52197"/>
                  </a:lnTo>
                  <a:lnTo>
                    <a:pt x="0" y="0"/>
                  </a:lnTo>
                  <a:lnTo>
                    <a:pt x="306716" y="177451"/>
                  </a:lnTo>
                  <a:lnTo>
                    <a:pt x="306716" y="229648"/>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7" name="Google Shape;2107;p42"/>
            <p:cNvSpPr/>
            <p:nvPr/>
          </p:nvSpPr>
          <p:spPr>
            <a:xfrm>
              <a:off x="5477912" y="291892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8" name="Google Shape;2108;p42"/>
            <p:cNvSpPr/>
            <p:nvPr/>
          </p:nvSpPr>
          <p:spPr>
            <a:xfrm>
              <a:off x="5649377" y="3018085"/>
              <a:ext cx="487115" cy="334137"/>
            </a:xfrm>
            <a:custGeom>
              <a:rect b="b" l="l" r="r" t="t"/>
              <a:pathLst>
                <a:path extrusionOk="0" h="334137" w="487115">
                  <a:moveTo>
                    <a:pt x="487115" y="334137"/>
                  </a:moveTo>
                  <a:lnTo>
                    <a:pt x="0" y="52197"/>
                  </a:lnTo>
                  <a:lnTo>
                    <a:pt x="0" y="0"/>
                  </a:lnTo>
                  <a:lnTo>
                    <a:pt x="487115" y="281940"/>
                  </a:lnTo>
                  <a:lnTo>
                    <a:pt x="487115" y="334137"/>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9" name="Google Shape;2109;p42"/>
            <p:cNvSpPr/>
            <p:nvPr/>
          </p:nvSpPr>
          <p:spPr>
            <a:xfrm>
              <a:off x="5477912" y="266842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0" name="Google Shape;2110;p42"/>
            <p:cNvSpPr/>
            <p:nvPr/>
          </p:nvSpPr>
          <p:spPr>
            <a:xfrm>
              <a:off x="5649377" y="2767577"/>
              <a:ext cx="613432" cy="407193"/>
            </a:xfrm>
            <a:custGeom>
              <a:rect b="b" l="l" r="r" t="t"/>
              <a:pathLst>
                <a:path extrusionOk="0" h="407193" w="613432">
                  <a:moveTo>
                    <a:pt x="613433" y="407194"/>
                  </a:moveTo>
                  <a:lnTo>
                    <a:pt x="0" y="52197"/>
                  </a:lnTo>
                  <a:lnTo>
                    <a:pt x="0" y="0"/>
                  </a:lnTo>
                  <a:lnTo>
                    <a:pt x="613433" y="354902"/>
                  </a:lnTo>
                  <a:lnTo>
                    <a:pt x="613433" y="407194"/>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1" name="Google Shape;2111;p42"/>
            <p:cNvSpPr/>
            <p:nvPr/>
          </p:nvSpPr>
          <p:spPr>
            <a:xfrm>
              <a:off x="1926580" y="1674106"/>
              <a:ext cx="1230952" cy="1017480"/>
            </a:xfrm>
            <a:custGeom>
              <a:rect b="b" l="l" r="r" t="t"/>
              <a:pathLst>
                <a:path extrusionOk="0" h="1017480" w="1230952">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2" name="Google Shape;2112;p42"/>
            <p:cNvSpPr/>
            <p:nvPr/>
          </p:nvSpPr>
          <p:spPr>
            <a:xfrm>
              <a:off x="3112195" y="1676584"/>
              <a:ext cx="59119" cy="52197"/>
            </a:xfrm>
            <a:custGeom>
              <a:rect b="b" l="l" r="r" t="t"/>
              <a:pathLst>
                <a:path extrusionOk="0" h="52197" w="59119">
                  <a:moveTo>
                    <a:pt x="18249" y="0"/>
                  </a:moveTo>
                  <a:lnTo>
                    <a:pt x="59119" y="16574"/>
                  </a:lnTo>
                  <a:lnTo>
                    <a:pt x="24522" y="52197"/>
                  </a:lnTo>
                  <a:lnTo>
                    <a:pt x="0" y="12859"/>
                  </a:lnTo>
                  <a:lnTo>
                    <a:pt x="18249"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3" name="Google Shape;2113;p42"/>
            <p:cNvSpPr/>
            <p:nvPr/>
          </p:nvSpPr>
          <p:spPr>
            <a:xfrm>
              <a:off x="2269509" y="2593746"/>
              <a:ext cx="43151" cy="44767"/>
            </a:xfrm>
            <a:custGeom>
              <a:rect b="b" l="l" r="r" t="t"/>
              <a:pathLst>
                <a:path extrusionOk="0" h="44767" w="43151">
                  <a:moveTo>
                    <a:pt x="0" y="27432"/>
                  </a:moveTo>
                  <a:lnTo>
                    <a:pt x="43056" y="44767"/>
                  </a:lnTo>
                  <a:lnTo>
                    <a:pt x="43151" y="7620"/>
                  </a:lnTo>
                  <a:lnTo>
                    <a:pt x="5038" y="0"/>
                  </a:lnTo>
                  <a:lnTo>
                    <a:pt x="0" y="2743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4" name="Google Shape;2114;p42"/>
            <p:cNvSpPr/>
            <p:nvPr/>
          </p:nvSpPr>
          <p:spPr>
            <a:xfrm>
              <a:off x="1950116" y="2650325"/>
              <a:ext cx="58584" cy="57547"/>
            </a:xfrm>
            <a:custGeom>
              <a:rect b="b" l="l" r="r" t="t"/>
              <a:pathLst>
                <a:path extrusionOk="0" h="57547" w="58584">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5" name="Google Shape;2115;p42"/>
            <p:cNvSpPr/>
            <p:nvPr/>
          </p:nvSpPr>
          <p:spPr>
            <a:xfrm>
              <a:off x="1969256" y="1691533"/>
              <a:ext cx="1231332" cy="1017436"/>
            </a:xfrm>
            <a:custGeom>
              <a:rect b="b" l="l" r="r" t="t"/>
              <a:pathLst>
                <a:path extrusionOk="0" h="1017436" w="1231332">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6" name="Google Shape;2116;p42"/>
            <p:cNvSpPr/>
            <p:nvPr/>
          </p:nvSpPr>
          <p:spPr>
            <a:xfrm>
              <a:off x="2066299" y="1805171"/>
              <a:ext cx="1037246" cy="669226"/>
            </a:xfrm>
            <a:custGeom>
              <a:rect b="b" l="l" r="r" t="t"/>
              <a:pathLst>
                <a:path extrusionOk="0" h="669226" w="1037246">
                  <a:moveTo>
                    <a:pt x="1037247" y="69152"/>
                  </a:moveTo>
                  <a:lnTo>
                    <a:pt x="0" y="669227"/>
                  </a:lnTo>
                  <a:lnTo>
                    <a:pt x="0" y="600170"/>
                  </a:lnTo>
                  <a:lnTo>
                    <a:pt x="1037247" y="0"/>
                  </a:lnTo>
                  <a:lnTo>
                    <a:pt x="1037247" y="69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7" name="Google Shape;2117;p42"/>
            <p:cNvSpPr/>
            <p:nvPr/>
          </p:nvSpPr>
          <p:spPr>
            <a:xfrm>
              <a:off x="2066299" y="2133308"/>
              <a:ext cx="679110" cy="462057"/>
            </a:xfrm>
            <a:custGeom>
              <a:rect b="b" l="l" r="r" t="t"/>
              <a:pathLst>
                <a:path extrusionOk="0" h="462057" w="679110">
                  <a:moveTo>
                    <a:pt x="679110" y="69151"/>
                  </a:moveTo>
                  <a:lnTo>
                    <a:pt x="0" y="462058"/>
                  </a:lnTo>
                  <a:lnTo>
                    <a:pt x="0" y="392906"/>
                  </a:lnTo>
                  <a:lnTo>
                    <a:pt x="679110" y="0"/>
                  </a:lnTo>
                  <a:lnTo>
                    <a:pt x="679110" y="69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18" name="Google Shape;2118;p42"/>
            <p:cNvGrpSpPr/>
            <p:nvPr/>
          </p:nvGrpSpPr>
          <p:grpSpPr>
            <a:xfrm>
              <a:off x="4146745" y="1006881"/>
              <a:ext cx="330894" cy="250785"/>
              <a:chOff x="6621095" y="1452181"/>
              <a:chExt cx="330894" cy="250785"/>
            </a:xfrm>
          </p:grpSpPr>
          <p:sp>
            <p:nvSpPr>
              <p:cNvPr id="2119" name="Google Shape;2119;p4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0" name="Google Shape;2120;p4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1" name="Google Shape;2121;p4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2" name="Google Shape;2122;p4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3" name="Google Shape;2123;p4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24" name="Google Shape;2124;p42"/>
            <p:cNvSpPr/>
            <p:nvPr/>
          </p:nvSpPr>
          <p:spPr>
            <a:xfrm>
              <a:off x="4444588" y="826743"/>
              <a:ext cx="153590" cy="431871"/>
            </a:xfrm>
            <a:custGeom>
              <a:rect b="b" l="l" r="r" t="t"/>
              <a:pathLst>
                <a:path extrusionOk="0" h="431871" w="15359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42"/>
            <p:cNvSpPr/>
            <p:nvPr/>
          </p:nvSpPr>
          <p:spPr>
            <a:xfrm>
              <a:off x="4515562" y="822838"/>
              <a:ext cx="88583" cy="120566"/>
            </a:xfrm>
            <a:custGeom>
              <a:rect b="b" l="l" r="r" t="t"/>
              <a:pathLst>
                <a:path extrusionOk="0" h="120566" w="88583">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29" name="Shape 2129"/>
        <p:cNvGrpSpPr/>
        <p:nvPr/>
      </p:nvGrpSpPr>
      <p:grpSpPr>
        <a:xfrm>
          <a:off x="0" y="0"/>
          <a:ext cx="0" cy="0"/>
          <a:chOff x="0" y="0"/>
          <a:chExt cx="0" cy="0"/>
        </a:xfrm>
      </p:grpSpPr>
      <p:sp>
        <p:nvSpPr>
          <p:cNvPr id="2130" name="Google Shape;2130;p4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131" name="Google Shape;2131;p43"/>
          <p:cNvGrpSpPr/>
          <p:nvPr/>
        </p:nvGrpSpPr>
        <p:grpSpPr>
          <a:xfrm>
            <a:off x="5410301" y="719490"/>
            <a:ext cx="3356124" cy="3829046"/>
            <a:chOff x="2602525" y="317054"/>
            <a:chExt cx="4174283" cy="4762495"/>
          </a:xfrm>
        </p:grpSpPr>
        <p:sp>
          <p:nvSpPr>
            <p:cNvPr id="2132" name="Google Shape;2132;p43"/>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3" name="Google Shape;2133;p43"/>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4" name="Google Shape;2134;p43"/>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5" name="Google Shape;2135;p43"/>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6" name="Google Shape;2136;p43"/>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7" name="Google Shape;2137;p43"/>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8" name="Google Shape;2138;p43"/>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9" name="Google Shape;2139;p43"/>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0" name="Google Shape;2140;p43"/>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1" name="Google Shape;2141;p43"/>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2" name="Google Shape;2142;p43"/>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3" name="Google Shape;2143;p43"/>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4" name="Google Shape;2144;p43"/>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5" name="Google Shape;2145;p43"/>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6" name="Google Shape;2146;p43"/>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7" name="Google Shape;2147;p43"/>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8" name="Google Shape;2148;p43"/>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9" name="Google Shape;2149;p43"/>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0" name="Google Shape;2150;p43"/>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1" name="Google Shape;2151;p43"/>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2" name="Google Shape;2152;p43"/>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3" name="Google Shape;2153;p43"/>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4" name="Google Shape;2154;p43"/>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5" name="Google Shape;2155;p43"/>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6" name="Google Shape;2156;p43"/>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7" name="Google Shape;2157;p43"/>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43"/>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9" name="Google Shape;2159;p43"/>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43"/>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1" name="Google Shape;2161;p43"/>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2" name="Google Shape;2162;p43"/>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3" name="Google Shape;2163;p43"/>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4" name="Google Shape;2164;p43"/>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5" name="Google Shape;2165;p43"/>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6" name="Google Shape;2166;p43"/>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7" name="Google Shape;2167;p43"/>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8" name="Google Shape;2168;p43"/>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9" name="Google Shape;2169;p43"/>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43"/>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1" name="Google Shape;2171;p43"/>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2" name="Google Shape;2172;p43"/>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43"/>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4" name="Google Shape;2174;p43"/>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5" name="Google Shape;2175;p43"/>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6" name="Google Shape;2176;p43"/>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7" name="Google Shape;2177;p43"/>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8" name="Google Shape;2178;p43"/>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9" name="Google Shape;2179;p43"/>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0" name="Google Shape;2180;p43"/>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1" name="Google Shape;2181;p43"/>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43"/>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43"/>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4" name="Google Shape;2184;p43"/>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5" name="Google Shape;2185;p43"/>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6" name="Google Shape;2186;p43"/>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7" name="Google Shape;2187;p43"/>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8" name="Google Shape;2188;p43"/>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89" name="Google Shape;2189;p43"/>
            <p:cNvGrpSpPr/>
            <p:nvPr/>
          </p:nvGrpSpPr>
          <p:grpSpPr>
            <a:xfrm>
              <a:off x="2941619" y="3895613"/>
              <a:ext cx="483621" cy="510995"/>
              <a:chOff x="4345944" y="4626313"/>
              <a:chExt cx="483621" cy="510995"/>
            </a:xfrm>
          </p:grpSpPr>
          <p:grpSp>
            <p:nvGrpSpPr>
              <p:cNvPr id="2190" name="Google Shape;2190;p43"/>
              <p:cNvGrpSpPr/>
              <p:nvPr/>
            </p:nvGrpSpPr>
            <p:grpSpPr>
              <a:xfrm>
                <a:off x="4345944" y="4852987"/>
                <a:ext cx="474200" cy="284321"/>
                <a:chOff x="4345944" y="4852987"/>
                <a:chExt cx="474200" cy="284321"/>
              </a:xfrm>
            </p:grpSpPr>
            <p:sp>
              <p:nvSpPr>
                <p:cNvPr id="2191" name="Google Shape;2191;p43"/>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2" name="Google Shape;2192;p43"/>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3" name="Google Shape;2193;p43"/>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94" name="Google Shape;2194;p43"/>
                <p:cNvGrpSpPr/>
                <p:nvPr/>
              </p:nvGrpSpPr>
              <p:grpSpPr>
                <a:xfrm>
                  <a:off x="4457040" y="4985575"/>
                  <a:ext cx="133724" cy="77247"/>
                  <a:chOff x="4457040" y="4985575"/>
                  <a:chExt cx="133724" cy="77247"/>
                </a:xfrm>
              </p:grpSpPr>
              <p:sp>
                <p:nvSpPr>
                  <p:cNvPr id="2195" name="Google Shape;2195;p43"/>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6" name="Google Shape;2196;p43"/>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97" name="Google Shape;2197;p43"/>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8" name="Google Shape;2198;p43"/>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9" name="Google Shape;2199;p43"/>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0" name="Google Shape;2200;p43"/>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1" name="Google Shape;2201;p43"/>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2" name="Google Shape;2202;p43"/>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3" name="Google Shape;2203;p43"/>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4" name="Google Shape;2204;p43"/>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5" name="Google Shape;2205;p43"/>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6" name="Google Shape;2206;p43"/>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7" name="Google Shape;2207;p43"/>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8" name="Google Shape;2208;p43"/>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9" name="Google Shape;2209;p43"/>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0" name="Google Shape;2210;p43"/>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1" name="Google Shape;2211;p43"/>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2" name="Google Shape;2212;p43"/>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3" name="Google Shape;2213;p43"/>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4" name="Google Shape;2214;p43"/>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43"/>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6" name="Google Shape;2216;p43"/>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7" name="Google Shape;2217;p43"/>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8" name="Google Shape;2218;p43"/>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9" name="Google Shape;2219;p43"/>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0" name="Google Shape;2220;p43"/>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43"/>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2" name="Google Shape;2222;p43"/>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3" name="Google Shape;2223;p43"/>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4" name="Google Shape;2224;p43"/>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5" name="Google Shape;2225;p43"/>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43"/>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7" name="Google Shape;2227;p43"/>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8" name="Google Shape;2228;p43"/>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43"/>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0" name="Google Shape;2230;p43"/>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43"/>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43"/>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43"/>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4" name="Google Shape;2234;p43"/>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5" name="Google Shape;2235;p43"/>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6" name="Google Shape;2236;p43"/>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7" name="Google Shape;2237;p43"/>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8" name="Google Shape;2238;p43"/>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9" name="Google Shape;2239;p43"/>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0" name="Google Shape;2240;p43"/>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1" name="Google Shape;2241;p43"/>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43"/>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3" name="Google Shape;2243;p43"/>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4" name="Google Shape;2244;p43"/>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5" name="Google Shape;2245;p43"/>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6" name="Google Shape;2246;p43"/>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7" name="Google Shape;2247;p43"/>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8" name="Google Shape;2248;p43"/>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9" name="Google Shape;2249;p43"/>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0" name="Google Shape;2250;p43"/>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43"/>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2" name="Google Shape;2252;p43"/>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43"/>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43"/>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43"/>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43"/>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43"/>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43"/>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9" name="Google Shape;2259;p43"/>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43"/>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61" name="Google Shape;2261;p43"/>
              <p:cNvGrpSpPr/>
              <p:nvPr/>
            </p:nvGrpSpPr>
            <p:grpSpPr>
              <a:xfrm>
                <a:off x="4543079" y="4626313"/>
                <a:ext cx="286486" cy="386884"/>
                <a:chOff x="4543079" y="4626313"/>
                <a:chExt cx="286486" cy="386884"/>
              </a:xfrm>
            </p:grpSpPr>
            <p:grpSp>
              <p:nvGrpSpPr>
                <p:cNvPr id="2262" name="Google Shape;2262;p43"/>
                <p:cNvGrpSpPr/>
                <p:nvPr/>
              </p:nvGrpSpPr>
              <p:grpSpPr>
                <a:xfrm>
                  <a:off x="4543079" y="4626313"/>
                  <a:ext cx="286486" cy="386884"/>
                  <a:chOff x="4543079" y="4626313"/>
                  <a:chExt cx="286486" cy="386884"/>
                </a:xfrm>
              </p:grpSpPr>
              <p:sp>
                <p:nvSpPr>
                  <p:cNvPr id="2263" name="Google Shape;2263;p43"/>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43"/>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43"/>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43"/>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43"/>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68" name="Google Shape;2268;p43"/>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43"/>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43"/>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271" name="Google Shape;2271;p43"/>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43"/>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43"/>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43"/>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43"/>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43"/>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77" name="Google Shape;2277;p43"/>
          <p:cNvSpPr txBox="1"/>
          <p:nvPr>
            <p:ph idx="4294967295" type="ctrTitle"/>
          </p:nvPr>
        </p:nvSpPr>
        <p:spPr>
          <a:xfrm>
            <a:off x="685800" y="1202438"/>
            <a:ext cx="4343700" cy="8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rPr>
              <a:t>THANKS</a:t>
            </a:r>
            <a:r>
              <a:rPr lang="en" sz="7200">
                <a:solidFill>
                  <a:schemeClr val="lt1"/>
                </a:solidFill>
              </a:rPr>
              <a:t>!</a:t>
            </a:r>
            <a:endParaRPr sz="7200">
              <a:solidFill>
                <a:schemeClr val="lt1"/>
              </a:solidFill>
            </a:endParaRPr>
          </a:p>
        </p:txBody>
      </p:sp>
      <p:sp>
        <p:nvSpPr>
          <p:cNvPr id="2278" name="Google Shape;2278;p43"/>
          <p:cNvSpPr txBox="1"/>
          <p:nvPr>
            <p:ph idx="4294967295" type="subTitle"/>
          </p:nvPr>
        </p:nvSpPr>
        <p:spPr>
          <a:xfrm>
            <a:off x="685800" y="2021059"/>
            <a:ext cx="4343700" cy="1920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600">
                <a:solidFill>
                  <a:schemeClr val="accent1"/>
                </a:solidFill>
                <a:latin typeface="Barlow"/>
                <a:ea typeface="Barlow"/>
                <a:cs typeface="Barlow"/>
                <a:sym typeface="Barlow"/>
              </a:rPr>
              <a:t>Any questions?</a:t>
            </a:r>
            <a:endParaRPr b="1" sz="3600">
              <a:solidFill>
                <a:schemeClr val="accent1"/>
              </a:solidFill>
              <a:latin typeface="Barlow"/>
              <a:ea typeface="Barlow"/>
              <a:cs typeface="Barlow"/>
              <a:sym typeface="Barlow"/>
            </a:endParaRPr>
          </a:p>
          <a:p>
            <a:pPr indent="0" lvl="0" marL="0" rtl="0" algn="l">
              <a:spcBef>
                <a:spcPts val="600"/>
              </a:spcBef>
              <a:spcAft>
                <a:spcPts val="0"/>
              </a:spcAft>
              <a:buClr>
                <a:schemeClr val="dk1"/>
              </a:buClr>
              <a:buSzPts val="1100"/>
              <a:buFont typeface="Arial"/>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4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4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4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4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4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04" name="Google Shape;2304;p48"/>
          <p:cNvPicPr preferRelativeResize="0"/>
          <p:nvPr/>
        </p:nvPicPr>
        <p:blipFill>
          <a:blip r:embed="rId3">
            <a:alphaModFix/>
          </a:blip>
          <a:stretch>
            <a:fillRect/>
          </a:stretch>
        </p:blipFill>
        <p:spPr>
          <a:xfrm>
            <a:off x="1552751" y="360362"/>
            <a:ext cx="5765901" cy="4422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49"/>
          <p:cNvSpPr txBox="1"/>
          <p:nvPr>
            <p:ph idx="4294967295" type="ctrTitle"/>
          </p:nvPr>
        </p:nvSpPr>
        <p:spPr>
          <a:xfrm>
            <a:off x="685800" y="1570050"/>
            <a:ext cx="3867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solidFill>
                  <a:schemeClr val="accent1"/>
                </a:solidFill>
              </a:rPr>
              <a:t>BIG CONCEPT</a:t>
            </a:r>
            <a:endParaRPr sz="6000">
              <a:solidFill>
                <a:schemeClr val="accent1"/>
              </a:solidFill>
            </a:endParaRPr>
          </a:p>
        </p:txBody>
      </p:sp>
      <p:sp>
        <p:nvSpPr>
          <p:cNvPr id="2310" name="Google Shape;2310;p49"/>
          <p:cNvSpPr txBox="1"/>
          <p:nvPr>
            <p:ph idx="4294967295" type="subTitle"/>
          </p:nvPr>
        </p:nvSpPr>
        <p:spPr>
          <a:xfrm>
            <a:off x="685800" y="2788652"/>
            <a:ext cx="38679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Bring the attention of your audience over a key concept using icons or illustrations</a:t>
            </a:r>
            <a:endParaRPr/>
          </a:p>
        </p:txBody>
      </p:sp>
      <p:sp>
        <p:nvSpPr>
          <p:cNvPr id="2311" name="Google Shape;2311;p4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312" name="Google Shape;2312;p49"/>
          <p:cNvGrpSpPr/>
          <p:nvPr/>
        </p:nvGrpSpPr>
        <p:grpSpPr>
          <a:xfrm>
            <a:off x="5038937" y="624256"/>
            <a:ext cx="3428994" cy="3803332"/>
            <a:chOff x="2152750" y="190500"/>
            <a:chExt cx="4293756" cy="4762499"/>
          </a:xfrm>
        </p:grpSpPr>
        <p:sp>
          <p:nvSpPr>
            <p:cNvPr id="2313" name="Google Shape;2313;p49"/>
            <p:cNvSpPr/>
            <p:nvPr/>
          </p:nvSpPr>
          <p:spPr>
            <a:xfrm>
              <a:off x="2152750" y="2957607"/>
              <a:ext cx="756691" cy="437959"/>
            </a:xfrm>
            <a:custGeom>
              <a:rect b="b" l="l" r="r" t="t"/>
              <a:pathLst>
                <a:path extrusionOk="0" h="437959" w="756691">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49"/>
            <p:cNvSpPr/>
            <p:nvPr/>
          </p:nvSpPr>
          <p:spPr>
            <a:xfrm>
              <a:off x="2318956" y="3109336"/>
              <a:ext cx="225716" cy="175248"/>
            </a:xfrm>
            <a:custGeom>
              <a:rect b="b" l="l" r="r" t="t"/>
              <a:pathLst>
                <a:path extrusionOk="0" h="175248" w="225716">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5" name="Google Shape;2315;p49"/>
            <p:cNvSpPr/>
            <p:nvPr/>
          </p:nvSpPr>
          <p:spPr>
            <a:xfrm>
              <a:off x="2319304" y="3166967"/>
              <a:ext cx="224715" cy="117585"/>
            </a:xfrm>
            <a:custGeom>
              <a:rect b="b" l="l" r="r" t="t"/>
              <a:pathLst>
                <a:path extrusionOk="0" h="117585" w="224715">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49"/>
            <p:cNvSpPr/>
            <p:nvPr/>
          </p:nvSpPr>
          <p:spPr>
            <a:xfrm>
              <a:off x="2550431" y="3021675"/>
              <a:ext cx="225586" cy="168802"/>
            </a:xfrm>
            <a:custGeom>
              <a:rect b="b" l="l" r="r" t="t"/>
              <a:pathLst>
                <a:path extrusionOk="0" h="168802" w="225586">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7" name="Google Shape;2317;p49"/>
            <p:cNvSpPr/>
            <p:nvPr/>
          </p:nvSpPr>
          <p:spPr>
            <a:xfrm>
              <a:off x="2551534" y="3076575"/>
              <a:ext cx="224758" cy="117584"/>
            </a:xfrm>
            <a:custGeom>
              <a:rect b="b" l="l" r="r" t="t"/>
              <a:pathLst>
                <a:path extrusionOk="0" h="117584" w="224758">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49"/>
            <p:cNvSpPr/>
            <p:nvPr/>
          </p:nvSpPr>
          <p:spPr>
            <a:xfrm>
              <a:off x="2330724" y="2010537"/>
              <a:ext cx="387976" cy="1115665"/>
            </a:xfrm>
            <a:custGeom>
              <a:rect b="b" l="l" r="r" t="t"/>
              <a:pathLst>
                <a:path extrusionOk="0" h="1115665" w="387976">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9" name="Google Shape;2319;p49"/>
            <p:cNvSpPr/>
            <p:nvPr/>
          </p:nvSpPr>
          <p:spPr>
            <a:xfrm>
              <a:off x="2382705" y="1314450"/>
              <a:ext cx="248692" cy="242377"/>
            </a:xfrm>
            <a:custGeom>
              <a:rect b="b" l="l" r="r" t="t"/>
              <a:pathLst>
                <a:path extrusionOk="0" h="242377" w="248692">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0" name="Google Shape;2320;p49"/>
            <p:cNvSpPr/>
            <p:nvPr/>
          </p:nvSpPr>
          <p:spPr>
            <a:xfrm>
              <a:off x="2671394" y="1371981"/>
              <a:ext cx="353519" cy="695039"/>
            </a:xfrm>
            <a:custGeom>
              <a:rect b="b" l="l" r="r" t="t"/>
              <a:pathLst>
                <a:path extrusionOk="0" h="695039" w="353519">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49"/>
            <p:cNvSpPr/>
            <p:nvPr/>
          </p:nvSpPr>
          <p:spPr>
            <a:xfrm>
              <a:off x="2315965" y="1348763"/>
              <a:ext cx="403432" cy="814679"/>
            </a:xfrm>
            <a:custGeom>
              <a:rect b="b" l="l" r="r" t="t"/>
              <a:pathLst>
                <a:path extrusionOk="0" h="814679" w="403432">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2" name="Google Shape;2322;p49"/>
            <p:cNvSpPr/>
            <p:nvPr/>
          </p:nvSpPr>
          <p:spPr>
            <a:xfrm>
              <a:off x="2373403" y="1062776"/>
              <a:ext cx="268166" cy="327122"/>
            </a:xfrm>
            <a:custGeom>
              <a:rect b="b" l="l" r="r" t="t"/>
              <a:pathLst>
                <a:path extrusionOk="0" h="327122" w="268166">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3" name="Google Shape;2323;p49"/>
            <p:cNvSpPr/>
            <p:nvPr/>
          </p:nvSpPr>
          <p:spPr>
            <a:xfrm>
              <a:off x="2348404" y="1033740"/>
              <a:ext cx="282986" cy="280709"/>
            </a:xfrm>
            <a:custGeom>
              <a:rect b="b" l="l" r="r" t="t"/>
              <a:pathLst>
                <a:path extrusionOk="0" h="280709" w="282986">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4" name="Google Shape;2324;p49"/>
            <p:cNvSpPr/>
            <p:nvPr/>
          </p:nvSpPr>
          <p:spPr>
            <a:xfrm>
              <a:off x="2295460" y="1509426"/>
              <a:ext cx="362138" cy="623316"/>
            </a:xfrm>
            <a:custGeom>
              <a:rect b="b" l="l" r="r" t="t"/>
              <a:pathLst>
                <a:path extrusionOk="0" h="623316" w="362138">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5" name="Google Shape;2325;p49"/>
            <p:cNvSpPr/>
            <p:nvPr/>
          </p:nvSpPr>
          <p:spPr>
            <a:xfrm>
              <a:off x="2681160" y="1699641"/>
              <a:ext cx="419212" cy="565118"/>
            </a:xfrm>
            <a:custGeom>
              <a:rect b="b" l="l" r="r" t="t"/>
              <a:pathLst>
                <a:path extrusionOk="0" h="565118" w="419212">
                  <a:moveTo>
                    <a:pt x="419212" y="0"/>
                  </a:moveTo>
                  <a:lnTo>
                    <a:pt x="287965" y="449771"/>
                  </a:lnTo>
                  <a:lnTo>
                    <a:pt x="0" y="565118"/>
                  </a:lnTo>
                  <a:lnTo>
                    <a:pt x="105017" y="126968"/>
                  </a:lnTo>
                  <a:lnTo>
                    <a:pt x="419212"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6" name="Google Shape;2326;p49"/>
            <p:cNvSpPr/>
            <p:nvPr/>
          </p:nvSpPr>
          <p:spPr>
            <a:xfrm>
              <a:off x="2608827" y="2053875"/>
              <a:ext cx="212446" cy="104783"/>
            </a:xfrm>
            <a:custGeom>
              <a:rect b="b" l="l" r="r" t="t"/>
              <a:pathLst>
                <a:path extrusionOk="0" h="104783" w="212446">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7" name="Google Shape;2327;p49"/>
            <p:cNvSpPr/>
            <p:nvPr/>
          </p:nvSpPr>
          <p:spPr>
            <a:xfrm>
              <a:off x="2916099" y="1987646"/>
              <a:ext cx="131568" cy="109091"/>
            </a:xfrm>
            <a:custGeom>
              <a:rect b="b" l="l" r="r" t="t"/>
              <a:pathLst>
                <a:path extrusionOk="0" h="109091" w="131568">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8" name="Google Shape;2328;p49"/>
            <p:cNvSpPr/>
            <p:nvPr/>
          </p:nvSpPr>
          <p:spPr>
            <a:xfrm>
              <a:off x="2631550" y="1349025"/>
              <a:ext cx="130391" cy="190023"/>
            </a:xfrm>
            <a:custGeom>
              <a:rect b="b" l="l" r="r" t="t"/>
              <a:pathLst>
                <a:path extrusionOk="0" h="190023" w="130391">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9" name="Google Shape;2329;p49"/>
            <p:cNvSpPr/>
            <p:nvPr/>
          </p:nvSpPr>
          <p:spPr>
            <a:xfrm>
              <a:off x="2269458" y="1478036"/>
              <a:ext cx="157611" cy="236452"/>
            </a:xfrm>
            <a:custGeom>
              <a:rect b="b" l="l" r="r" t="t"/>
              <a:pathLst>
                <a:path extrusionOk="0" h="236452" w="157611">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0" name="Google Shape;2330;p49"/>
            <p:cNvSpPr/>
            <p:nvPr/>
          </p:nvSpPr>
          <p:spPr>
            <a:xfrm>
              <a:off x="3098756" y="3983831"/>
              <a:ext cx="98079" cy="56769"/>
            </a:xfrm>
            <a:custGeom>
              <a:rect b="b" l="l" r="r" t="t"/>
              <a:pathLst>
                <a:path extrusionOk="0" h="56769" w="98079">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1" name="Google Shape;2331;p49"/>
            <p:cNvSpPr/>
            <p:nvPr/>
          </p:nvSpPr>
          <p:spPr>
            <a:xfrm>
              <a:off x="4017202" y="4508754"/>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2" name="Google Shape;2332;p49"/>
            <p:cNvSpPr/>
            <p:nvPr/>
          </p:nvSpPr>
          <p:spPr>
            <a:xfrm>
              <a:off x="5609182" y="3535680"/>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3" name="Google Shape;2333;p49"/>
            <p:cNvSpPr/>
            <p:nvPr/>
          </p:nvSpPr>
          <p:spPr>
            <a:xfrm>
              <a:off x="3115863" y="3050952"/>
              <a:ext cx="67191" cy="975240"/>
            </a:xfrm>
            <a:custGeom>
              <a:rect b="b" l="l" r="r" t="t"/>
              <a:pathLst>
                <a:path extrusionOk="0" h="975240" w="67191">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4" name="Google Shape;2334;p49"/>
            <p:cNvSpPr/>
            <p:nvPr/>
          </p:nvSpPr>
          <p:spPr>
            <a:xfrm>
              <a:off x="4036495" y="3422808"/>
              <a:ext cx="59588" cy="1128783"/>
            </a:xfrm>
            <a:custGeom>
              <a:rect b="b" l="l" r="r" t="t"/>
              <a:pathLst>
                <a:path extrusionOk="0" h="1128783" w="59588">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5" name="Google Shape;2335;p49"/>
            <p:cNvSpPr/>
            <p:nvPr/>
          </p:nvSpPr>
          <p:spPr>
            <a:xfrm>
              <a:off x="5628379" y="2652522"/>
              <a:ext cx="59588" cy="923996"/>
            </a:xfrm>
            <a:custGeom>
              <a:rect b="b" l="l" r="r" t="t"/>
              <a:pathLst>
                <a:path extrusionOk="0" h="923996" w="59588">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6" name="Google Shape;2336;p49"/>
            <p:cNvSpPr/>
            <p:nvPr/>
          </p:nvSpPr>
          <p:spPr>
            <a:xfrm>
              <a:off x="3056370" y="3054762"/>
              <a:ext cx="1009872" cy="652653"/>
            </a:xfrm>
            <a:custGeom>
              <a:rect b="b" l="l" r="r" t="t"/>
              <a:pathLst>
                <a:path extrusionOk="0" h="652653" w="1009872">
                  <a:moveTo>
                    <a:pt x="1009872" y="652653"/>
                  </a:moveTo>
                  <a:lnTo>
                    <a:pt x="0" y="68294"/>
                  </a:lnTo>
                  <a:lnTo>
                    <a:pt x="0" y="0"/>
                  </a:lnTo>
                  <a:lnTo>
                    <a:pt x="1009872" y="584454"/>
                  </a:lnTo>
                  <a:lnTo>
                    <a:pt x="1009872" y="6526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7" name="Google Shape;2337;p49"/>
            <p:cNvSpPr/>
            <p:nvPr/>
          </p:nvSpPr>
          <p:spPr>
            <a:xfrm>
              <a:off x="3056084" y="2071592"/>
              <a:ext cx="2712855" cy="1569720"/>
            </a:xfrm>
            <a:custGeom>
              <a:rect b="b" l="l" r="r" t="t"/>
              <a:pathLst>
                <a:path extrusionOk="0" h="1569720" w="2712855">
                  <a:moveTo>
                    <a:pt x="2712856" y="584359"/>
                  </a:moveTo>
                  <a:lnTo>
                    <a:pt x="1009967" y="1569720"/>
                  </a:lnTo>
                  <a:lnTo>
                    <a:pt x="0" y="985361"/>
                  </a:lnTo>
                  <a:lnTo>
                    <a:pt x="1702889" y="0"/>
                  </a:lnTo>
                  <a:lnTo>
                    <a:pt x="2712856" y="58435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8" name="Google Shape;2338;p49"/>
            <p:cNvSpPr/>
            <p:nvPr/>
          </p:nvSpPr>
          <p:spPr>
            <a:xfrm>
              <a:off x="4066242" y="2653855"/>
              <a:ext cx="1702888" cy="1053560"/>
            </a:xfrm>
            <a:custGeom>
              <a:rect b="b" l="l" r="r" t="t"/>
              <a:pathLst>
                <a:path extrusionOk="0" h="1053560" w="1702888">
                  <a:moveTo>
                    <a:pt x="1702888" y="68199"/>
                  </a:moveTo>
                  <a:lnTo>
                    <a:pt x="0" y="1053560"/>
                  </a:lnTo>
                  <a:lnTo>
                    <a:pt x="0" y="985361"/>
                  </a:lnTo>
                  <a:lnTo>
                    <a:pt x="1702888" y="0"/>
                  </a:lnTo>
                  <a:lnTo>
                    <a:pt x="1702888" y="6819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9" name="Google Shape;2339;p49"/>
            <p:cNvSpPr/>
            <p:nvPr/>
          </p:nvSpPr>
          <p:spPr>
            <a:xfrm>
              <a:off x="4763535" y="2360390"/>
              <a:ext cx="519572" cy="326898"/>
            </a:xfrm>
            <a:custGeom>
              <a:rect b="b" l="l" r="r" t="t"/>
              <a:pathLst>
                <a:path extrusionOk="0" h="326898" w="519572">
                  <a:moveTo>
                    <a:pt x="519572" y="98965"/>
                  </a:moveTo>
                  <a:lnTo>
                    <a:pt x="248049" y="326898"/>
                  </a:lnTo>
                  <a:lnTo>
                    <a:pt x="0" y="227933"/>
                  </a:lnTo>
                  <a:lnTo>
                    <a:pt x="271523" y="0"/>
                  </a:lnTo>
                  <a:lnTo>
                    <a:pt x="519572" y="98965"/>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0" name="Google Shape;2340;p49"/>
            <p:cNvSpPr/>
            <p:nvPr/>
          </p:nvSpPr>
          <p:spPr>
            <a:xfrm>
              <a:off x="4668877" y="2346674"/>
              <a:ext cx="551219" cy="318992"/>
            </a:xfrm>
            <a:custGeom>
              <a:rect b="b" l="l" r="r" t="t"/>
              <a:pathLst>
                <a:path extrusionOk="0" h="318992" w="551219">
                  <a:moveTo>
                    <a:pt x="551220" y="123254"/>
                  </a:moveTo>
                  <a:lnTo>
                    <a:pt x="212980" y="318992"/>
                  </a:lnTo>
                  <a:lnTo>
                    <a:pt x="0" y="195739"/>
                  </a:lnTo>
                  <a:lnTo>
                    <a:pt x="338240" y="0"/>
                  </a:lnTo>
                  <a:lnTo>
                    <a:pt x="551220" y="123254"/>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1" name="Google Shape;2341;p49"/>
            <p:cNvSpPr/>
            <p:nvPr/>
          </p:nvSpPr>
          <p:spPr>
            <a:xfrm>
              <a:off x="4743291" y="2531554"/>
              <a:ext cx="161184" cy="93249"/>
            </a:xfrm>
            <a:custGeom>
              <a:rect b="b" l="l" r="r" t="t"/>
              <a:pathLst>
                <a:path extrusionOk="0" h="93249" w="161184">
                  <a:moveTo>
                    <a:pt x="161184" y="81248"/>
                  </a:moveTo>
                  <a:lnTo>
                    <a:pt x="140466" y="93250"/>
                  </a:lnTo>
                  <a:lnTo>
                    <a:pt x="0" y="12001"/>
                  </a:lnTo>
                  <a:lnTo>
                    <a:pt x="20718" y="0"/>
                  </a:lnTo>
                  <a:lnTo>
                    <a:pt x="161184"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2" name="Google Shape;2342;p49"/>
            <p:cNvSpPr/>
            <p:nvPr/>
          </p:nvSpPr>
          <p:spPr>
            <a:xfrm>
              <a:off x="4789955" y="2504598"/>
              <a:ext cx="161089" cy="93249"/>
            </a:xfrm>
            <a:custGeom>
              <a:rect b="b" l="l" r="r" t="t"/>
              <a:pathLst>
                <a:path extrusionOk="0" h="93249" w="161089">
                  <a:moveTo>
                    <a:pt x="161089" y="81248"/>
                  </a:moveTo>
                  <a:lnTo>
                    <a:pt x="140371" y="93250"/>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3" name="Google Shape;2343;p49"/>
            <p:cNvSpPr/>
            <p:nvPr/>
          </p:nvSpPr>
          <p:spPr>
            <a:xfrm>
              <a:off x="4834813" y="2478690"/>
              <a:ext cx="161089" cy="93154"/>
            </a:xfrm>
            <a:custGeom>
              <a:rect b="b" l="l" r="r" t="t"/>
              <a:pathLst>
                <a:path extrusionOk="0" h="93154" w="161089">
                  <a:moveTo>
                    <a:pt x="161089" y="81248"/>
                  </a:moveTo>
                  <a:lnTo>
                    <a:pt x="140371" y="93154"/>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4" name="Google Shape;2344;p49"/>
            <p:cNvSpPr/>
            <p:nvPr/>
          </p:nvSpPr>
          <p:spPr>
            <a:xfrm>
              <a:off x="4998753" y="2451734"/>
              <a:ext cx="102450" cy="59245"/>
            </a:xfrm>
            <a:custGeom>
              <a:rect b="b" l="l" r="r" t="t"/>
              <a:pathLst>
                <a:path extrusionOk="0" h="59245" w="102450">
                  <a:moveTo>
                    <a:pt x="102451" y="47244"/>
                  </a:moveTo>
                  <a:lnTo>
                    <a:pt x="81733" y="59246"/>
                  </a:lnTo>
                  <a:lnTo>
                    <a:pt x="0" y="12002"/>
                  </a:lnTo>
                  <a:lnTo>
                    <a:pt x="20718" y="0"/>
                  </a:lnTo>
                  <a:lnTo>
                    <a:pt x="102451" y="4724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5" name="Google Shape;2345;p49"/>
            <p:cNvSpPr/>
            <p:nvPr/>
          </p:nvSpPr>
          <p:spPr>
            <a:xfrm>
              <a:off x="5043611" y="2425731"/>
              <a:ext cx="102450" cy="59245"/>
            </a:xfrm>
            <a:custGeom>
              <a:rect b="b" l="l" r="r" t="t"/>
              <a:pathLst>
                <a:path extrusionOk="0" h="59245" w="102450">
                  <a:moveTo>
                    <a:pt x="102451" y="47339"/>
                  </a:moveTo>
                  <a:lnTo>
                    <a:pt x="81733" y="59246"/>
                  </a:lnTo>
                  <a:lnTo>
                    <a:pt x="0" y="12001"/>
                  </a:lnTo>
                  <a:lnTo>
                    <a:pt x="20718" y="0"/>
                  </a:lnTo>
                  <a:lnTo>
                    <a:pt x="102451" y="473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6" name="Google Shape;2346;p49"/>
            <p:cNvSpPr/>
            <p:nvPr/>
          </p:nvSpPr>
          <p:spPr>
            <a:xfrm>
              <a:off x="4912649" y="2469832"/>
              <a:ext cx="307447" cy="180974"/>
            </a:xfrm>
            <a:custGeom>
              <a:rect b="b" l="l" r="r" t="t"/>
              <a:pathLst>
                <a:path extrusionOk="0" h="180974" w="307447">
                  <a:moveTo>
                    <a:pt x="7508" y="180975"/>
                  </a:moveTo>
                  <a:cubicBezTo>
                    <a:pt x="13115" y="178594"/>
                    <a:pt x="307448" y="0"/>
                    <a:pt x="307448" y="0"/>
                  </a:cubicBezTo>
                  <a:lnTo>
                    <a:pt x="0" y="178117"/>
                  </a:lnTo>
                  <a:close/>
                </a:path>
              </a:pathLst>
            </a:custGeom>
            <a:solidFill>
              <a:srgbClr val="D6D6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7" name="Google Shape;2347;p49"/>
            <p:cNvSpPr/>
            <p:nvPr/>
          </p:nvSpPr>
          <p:spPr>
            <a:xfrm>
              <a:off x="4894497" y="2841212"/>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8" name="Google Shape;2348;p49"/>
            <p:cNvSpPr/>
            <p:nvPr/>
          </p:nvSpPr>
          <p:spPr>
            <a:xfrm>
              <a:off x="4901418" y="2763964"/>
              <a:ext cx="147800" cy="156591"/>
            </a:xfrm>
            <a:custGeom>
              <a:rect b="b" l="l" r="r" t="t"/>
              <a:pathLst>
                <a:path extrusionOk="0" h="156591" w="14780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9" name="Google Shape;2349;p49"/>
            <p:cNvSpPr/>
            <p:nvPr/>
          </p:nvSpPr>
          <p:spPr>
            <a:xfrm>
              <a:off x="4901720" y="2721292"/>
              <a:ext cx="147498" cy="85344"/>
            </a:xfrm>
            <a:custGeom>
              <a:rect b="b" l="l" r="r" t="t"/>
              <a:pathLst>
                <a:path extrusionOk="0" h="85344" w="147498">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0" name="Google Shape;2350;p49"/>
            <p:cNvSpPr/>
            <p:nvPr/>
          </p:nvSpPr>
          <p:spPr>
            <a:xfrm>
              <a:off x="4913314" y="2732891"/>
              <a:ext cx="124214" cy="61955"/>
            </a:xfrm>
            <a:custGeom>
              <a:rect b="b" l="l" r="r" t="t"/>
              <a:pathLst>
                <a:path extrusionOk="0" h="61955" w="124214">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1" name="Google Shape;2351;p49"/>
            <p:cNvSpPr/>
            <p:nvPr/>
          </p:nvSpPr>
          <p:spPr>
            <a:xfrm>
              <a:off x="4922818" y="2733153"/>
              <a:ext cx="114710" cy="61622"/>
            </a:xfrm>
            <a:custGeom>
              <a:rect b="b" l="l" r="r" t="t"/>
              <a:pathLst>
                <a:path extrusionOk="0" h="61622" w="11471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2" name="Google Shape;2352;p49"/>
            <p:cNvSpPr/>
            <p:nvPr/>
          </p:nvSpPr>
          <p:spPr>
            <a:xfrm>
              <a:off x="5015195" y="2807589"/>
              <a:ext cx="42215" cy="98678"/>
            </a:xfrm>
            <a:custGeom>
              <a:rect b="b" l="l" r="r" t="t"/>
              <a:pathLst>
                <a:path extrusionOk="0" h="98678" w="42215">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3" name="Google Shape;2353;p49"/>
            <p:cNvSpPr/>
            <p:nvPr/>
          </p:nvSpPr>
          <p:spPr>
            <a:xfrm>
              <a:off x="5015195" y="2812256"/>
              <a:ext cx="34783" cy="94465"/>
            </a:xfrm>
            <a:custGeom>
              <a:rect b="b" l="l" r="r" t="t"/>
              <a:pathLst>
                <a:path extrusionOk="0" h="94465" w="34783">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4" name="Google Shape;2354;p49"/>
            <p:cNvSpPr/>
            <p:nvPr/>
          </p:nvSpPr>
          <p:spPr>
            <a:xfrm>
              <a:off x="3439562" y="299475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5" name="Google Shape;2355;p49"/>
            <p:cNvSpPr/>
            <p:nvPr/>
          </p:nvSpPr>
          <p:spPr>
            <a:xfrm>
              <a:off x="3446488" y="2917507"/>
              <a:ext cx="147795" cy="156591"/>
            </a:xfrm>
            <a:custGeom>
              <a:rect b="b" l="l" r="r" t="t"/>
              <a:pathLst>
                <a:path extrusionOk="0" h="156591" w="147795">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6" name="Google Shape;2356;p49"/>
            <p:cNvSpPr/>
            <p:nvPr/>
          </p:nvSpPr>
          <p:spPr>
            <a:xfrm>
              <a:off x="3446785" y="287483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7" name="Google Shape;2357;p49"/>
            <p:cNvSpPr/>
            <p:nvPr/>
          </p:nvSpPr>
          <p:spPr>
            <a:xfrm>
              <a:off x="3458475" y="2886430"/>
              <a:ext cx="124119" cy="61959"/>
            </a:xfrm>
            <a:custGeom>
              <a:rect b="b" l="l" r="r" t="t"/>
              <a:pathLst>
                <a:path extrusionOk="0" h="61959" w="124119">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8" name="Google Shape;2358;p49"/>
            <p:cNvSpPr/>
            <p:nvPr/>
          </p:nvSpPr>
          <p:spPr>
            <a:xfrm>
              <a:off x="3467883" y="2886601"/>
              <a:ext cx="114710" cy="61717"/>
            </a:xfrm>
            <a:custGeom>
              <a:rect b="b" l="l" r="r" t="t"/>
              <a:pathLst>
                <a:path extrusionOk="0" h="61717" w="11471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9" name="Google Shape;2359;p49"/>
            <p:cNvSpPr/>
            <p:nvPr/>
          </p:nvSpPr>
          <p:spPr>
            <a:xfrm>
              <a:off x="3559880" y="2961132"/>
              <a:ext cx="42223" cy="98678"/>
            </a:xfrm>
            <a:custGeom>
              <a:rect b="b" l="l" r="r" t="t"/>
              <a:pathLst>
                <a:path extrusionOk="0" h="98678" w="42223">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0" name="Google Shape;2360;p49"/>
            <p:cNvSpPr/>
            <p:nvPr/>
          </p:nvSpPr>
          <p:spPr>
            <a:xfrm>
              <a:off x="3560165" y="2965989"/>
              <a:ext cx="34688" cy="94398"/>
            </a:xfrm>
            <a:custGeom>
              <a:rect b="b" l="l" r="r" t="t"/>
              <a:pathLst>
                <a:path extrusionOk="0" h="94398" w="34688">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1" name="Google Shape;2361;p49"/>
            <p:cNvSpPr/>
            <p:nvPr/>
          </p:nvSpPr>
          <p:spPr>
            <a:xfrm>
              <a:off x="5618400" y="4515040"/>
              <a:ext cx="756691" cy="437959"/>
            </a:xfrm>
            <a:custGeom>
              <a:rect b="b" l="l" r="r" t="t"/>
              <a:pathLst>
                <a:path extrusionOk="0" h="437959" w="756691">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2" name="Google Shape;2362;p49"/>
            <p:cNvSpPr/>
            <p:nvPr/>
          </p:nvSpPr>
          <p:spPr>
            <a:xfrm>
              <a:off x="6158405" y="3069812"/>
              <a:ext cx="186021" cy="406050"/>
            </a:xfrm>
            <a:custGeom>
              <a:rect b="b" l="l" r="r" t="t"/>
              <a:pathLst>
                <a:path extrusionOk="0" h="406050" w="186021">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3" name="Google Shape;2363;p49"/>
            <p:cNvSpPr/>
            <p:nvPr/>
          </p:nvSpPr>
          <p:spPr>
            <a:xfrm>
              <a:off x="6184541" y="2902850"/>
              <a:ext cx="133813" cy="257894"/>
            </a:xfrm>
            <a:custGeom>
              <a:rect b="b" l="l" r="r" t="t"/>
              <a:pathLst>
                <a:path extrusionOk="0" h="257894" w="133813">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4" name="Google Shape;2364;p49"/>
            <p:cNvSpPr/>
            <p:nvPr/>
          </p:nvSpPr>
          <p:spPr>
            <a:xfrm>
              <a:off x="5735029" y="4688404"/>
              <a:ext cx="288490" cy="162715"/>
            </a:xfrm>
            <a:custGeom>
              <a:rect b="b" l="l" r="r" t="t"/>
              <a:pathLst>
                <a:path extrusionOk="0" h="162715" w="28849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5" name="Google Shape;2365;p49"/>
            <p:cNvSpPr/>
            <p:nvPr/>
          </p:nvSpPr>
          <p:spPr>
            <a:xfrm>
              <a:off x="5735111" y="4715446"/>
              <a:ext cx="283683" cy="135768"/>
            </a:xfrm>
            <a:custGeom>
              <a:rect b="b" l="l" r="r" t="t"/>
              <a:pathLst>
                <a:path extrusionOk="0" h="135768" w="283683">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6" name="Google Shape;2366;p49"/>
            <p:cNvSpPr/>
            <p:nvPr/>
          </p:nvSpPr>
          <p:spPr>
            <a:xfrm>
              <a:off x="5946488" y="4593442"/>
              <a:ext cx="288134" cy="162731"/>
            </a:xfrm>
            <a:custGeom>
              <a:rect b="b" l="l" r="r" t="t"/>
              <a:pathLst>
                <a:path extrusionOk="0" h="162731" w="288134">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7" name="Google Shape;2367;p49"/>
            <p:cNvSpPr/>
            <p:nvPr/>
          </p:nvSpPr>
          <p:spPr>
            <a:xfrm>
              <a:off x="5946095" y="4620482"/>
              <a:ext cx="283683" cy="135691"/>
            </a:xfrm>
            <a:custGeom>
              <a:rect b="b" l="l" r="r" t="t"/>
              <a:pathLst>
                <a:path extrusionOk="0" h="135691" w="283683">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8" name="Google Shape;2368;p49"/>
            <p:cNvSpPr/>
            <p:nvPr/>
          </p:nvSpPr>
          <p:spPr>
            <a:xfrm>
              <a:off x="5812467" y="3540156"/>
              <a:ext cx="422006" cy="1193603"/>
            </a:xfrm>
            <a:custGeom>
              <a:rect b="b" l="l" r="r" t="t"/>
              <a:pathLst>
                <a:path extrusionOk="0" h="1193603" w="422006">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9" name="Google Shape;2369;p49"/>
            <p:cNvSpPr/>
            <p:nvPr/>
          </p:nvSpPr>
          <p:spPr>
            <a:xfrm>
              <a:off x="5874419" y="2560474"/>
              <a:ext cx="305952" cy="491697"/>
            </a:xfrm>
            <a:custGeom>
              <a:rect b="b" l="l" r="r" t="t"/>
              <a:pathLst>
                <a:path extrusionOk="0" h="491697" w="305952">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0" name="Google Shape;2370;p49"/>
            <p:cNvSpPr/>
            <p:nvPr/>
          </p:nvSpPr>
          <p:spPr>
            <a:xfrm>
              <a:off x="5809360" y="2908700"/>
              <a:ext cx="471048" cy="781597"/>
            </a:xfrm>
            <a:custGeom>
              <a:rect b="b" l="l" r="r" t="t"/>
              <a:pathLst>
                <a:path extrusionOk="0" h="781597" w="471048">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1" name="Google Shape;2371;p49"/>
            <p:cNvSpPr/>
            <p:nvPr/>
          </p:nvSpPr>
          <p:spPr>
            <a:xfrm>
              <a:off x="5348856" y="3006224"/>
              <a:ext cx="597933" cy="466333"/>
            </a:xfrm>
            <a:custGeom>
              <a:rect b="b" l="l" r="r" t="t"/>
              <a:pathLst>
                <a:path extrusionOk="0" h="466333" w="597933">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2" name="Google Shape;2372;p49"/>
            <p:cNvSpPr/>
            <p:nvPr/>
          </p:nvSpPr>
          <p:spPr>
            <a:xfrm>
              <a:off x="5786047" y="2996305"/>
              <a:ext cx="182011" cy="266828"/>
            </a:xfrm>
            <a:custGeom>
              <a:rect b="b" l="l" r="r" t="t"/>
              <a:pathLst>
                <a:path extrusionOk="0" h="266828" w="182011">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3" name="Google Shape;2373;p49"/>
            <p:cNvSpPr/>
            <p:nvPr/>
          </p:nvSpPr>
          <p:spPr>
            <a:xfrm>
              <a:off x="5873666" y="2538911"/>
              <a:ext cx="296973" cy="328330"/>
            </a:xfrm>
            <a:custGeom>
              <a:rect b="b" l="l" r="r" t="t"/>
              <a:pathLst>
                <a:path extrusionOk="0" h="328330" w="296973">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4" name="Google Shape;2374;p49"/>
            <p:cNvSpPr/>
            <p:nvPr/>
          </p:nvSpPr>
          <p:spPr>
            <a:xfrm>
              <a:off x="4255557" y="1955958"/>
              <a:ext cx="334153" cy="334898"/>
            </a:xfrm>
            <a:custGeom>
              <a:rect b="b" l="l" r="r" t="t"/>
              <a:pathLst>
                <a:path extrusionOk="0" h="334898" w="334153">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49"/>
            <p:cNvSpPr/>
            <p:nvPr/>
          </p:nvSpPr>
          <p:spPr>
            <a:xfrm>
              <a:off x="4197204" y="1948719"/>
              <a:ext cx="450859" cy="225075"/>
            </a:xfrm>
            <a:custGeom>
              <a:rect b="b" l="l" r="r" t="t"/>
              <a:pathLst>
                <a:path extrusionOk="0" h="225075" w="450859">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6" name="Google Shape;2376;p49"/>
            <p:cNvSpPr/>
            <p:nvPr/>
          </p:nvSpPr>
          <p:spPr>
            <a:xfrm>
              <a:off x="4129822" y="1856041"/>
              <a:ext cx="585718" cy="291750"/>
            </a:xfrm>
            <a:custGeom>
              <a:rect b="b" l="l" r="r" t="t"/>
              <a:pathLst>
                <a:path extrusionOk="0" h="291750" w="585718">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7" name="Google Shape;2377;p49"/>
            <p:cNvSpPr/>
            <p:nvPr/>
          </p:nvSpPr>
          <p:spPr>
            <a:xfrm>
              <a:off x="4129822" y="1818703"/>
              <a:ext cx="585718" cy="291750"/>
            </a:xfrm>
            <a:custGeom>
              <a:rect b="b" l="l" r="r" t="t"/>
              <a:pathLst>
                <a:path extrusionOk="0" h="291750" w="585718">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8" name="Google Shape;2378;p49"/>
            <p:cNvSpPr/>
            <p:nvPr/>
          </p:nvSpPr>
          <p:spPr>
            <a:xfrm>
              <a:off x="4066052" y="1720024"/>
              <a:ext cx="713163" cy="355663"/>
            </a:xfrm>
            <a:custGeom>
              <a:rect b="b" l="l" r="r" t="t"/>
              <a:pathLst>
                <a:path extrusionOk="0" h="355663" w="713163">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9" name="Google Shape;2379;p49"/>
            <p:cNvSpPr/>
            <p:nvPr/>
          </p:nvSpPr>
          <p:spPr>
            <a:xfrm>
              <a:off x="4066052" y="1674590"/>
              <a:ext cx="713163" cy="355568"/>
            </a:xfrm>
            <a:custGeom>
              <a:rect b="b" l="l" r="r" t="t"/>
              <a:pathLst>
                <a:path extrusionOk="0" h="355568" w="713163">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0" name="Google Shape;2380;p49"/>
            <p:cNvSpPr/>
            <p:nvPr/>
          </p:nvSpPr>
          <p:spPr>
            <a:xfrm>
              <a:off x="4013211" y="1574958"/>
              <a:ext cx="818751" cy="408241"/>
            </a:xfrm>
            <a:custGeom>
              <a:rect b="b" l="l" r="r" t="t"/>
              <a:pathLst>
                <a:path extrusionOk="0" h="408241" w="818751">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49"/>
            <p:cNvSpPr/>
            <p:nvPr/>
          </p:nvSpPr>
          <p:spPr>
            <a:xfrm>
              <a:off x="4013211" y="1522666"/>
              <a:ext cx="818751" cy="408336"/>
            </a:xfrm>
            <a:custGeom>
              <a:rect b="b" l="l" r="r" t="t"/>
              <a:pathLst>
                <a:path extrusionOk="0" h="408336" w="818751">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2" name="Google Shape;2382;p49"/>
            <p:cNvSpPr/>
            <p:nvPr/>
          </p:nvSpPr>
          <p:spPr>
            <a:xfrm>
              <a:off x="3962270" y="1359312"/>
              <a:ext cx="920726" cy="532828"/>
            </a:xfrm>
            <a:custGeom>
              <a:rect b="b" l="l" r="r" t="t"/>
              <a:pathLst>
                <a:path extrusionOk="0" h="532828" w="920726">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3" name="Google Shape;2383;p49"/>
            <p:cNvSpPr/>
            <p:nvPr/>
          </p:nvSpPr>
          <p:spPr>
            <a:xfrm>
              <a:off x="4264396"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49"/>
            <p:cNvSpPr/>
            <p:nvPr/>
          </p:nvSpPr>
          <p:spPr>
            <a:xfrm>
              <a:off x="4543522"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5" name="Google Shape;2385;p49"/>
            <p:cNvSpPr/>
            <p:nvPr/>
          </p:nvSpPr>
          <p:spPr>
            <a:xfrm>
              <a:off x="4264396" y="901827"/>
              <a:ext cx="319897" cy="108775"/>
            </a:xfrm>
            <a:custGeom>
              <a:rect b="b" l="l" r="r" t="t"/>
              <a:pathLst>
                <a:path extrusionOk="0" h="108775" w="319897">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6" name="Google Shape;2386;p49"/>
            <p:cNvSpPr/>
            <p:nvPr/>
          </p:nvSpPr>
          <p:spPr>
            <a:xfrm>
              <a:off x="3749667" y="190500"/>
              <a:ext cx="1343462" cy="1451800"/>
            </a:xfrm>
            <a:custGeom>
              <a:rect b="b" l="l" r="r" t="t"/>
              <a:pathLst>
                <a:path extrusionOk="0" h="1451800" w="1343462">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87" name="Google Shape;2387;p49"/>
            <p:cNvGrpSpPr/>
            <p:nvPr/>
          </p:nvGrpSpPr>
          <p:grpSpPr>
            <a:xfrm>
              <a:off x="3923682" y="3244965"/>
              <a:ext cx="195764" cy="131404"/>
              <a:chOff x="5733332" y="4102215"/>
              <a:chExt cx="195764" cy="131404"/>
            </a:xfrm>
          </p:grpSpPr>
          <p:sp>
            <p:nvSpPr>
              <p:cNvPr id="2388" name="Google Shape;2388;p49"/>
              <p:cNvSpPr/>
              <p:nvPr/>
            </p:nvSpPr>
            <p:spPr>
              <a:xfrm>
                <a:off x="5734887" y="4131087"/>
                <a:ext cx="177232" cy="100744"/>
              </a:xfrm>
              <a:custGeom>
                <a:rect b="b" l="l" r="r" t="t"/>
                <a:pathLst>
                  <a:path extrusionOk="0" h="100744" w="177232">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9" name="Google Shape;2389;p49"/>
              <p:cNvSpPr/>
              <p:nvPr/>
            </p:nvSpPr>
            <p:spPr>
              <a:xfrm>
                <a:off x="5750846" y="4118425"/>
                <a:ext cx="155883" cy="109857"/>
              </a:xfrm>
              <a:custGeom>
                <a:rect b="b" l="l" r="r" t="t"/>
                <a:pathLst>
                  <a:path extrusionOk="0" h="109857" w="155883">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0" name="Google Shape;2390;p49"/>
              <p:cNvSpPr/>
              <p:nvPr/>
            </p:nvSpPr>
            <p:spPr>
              <a:xfrm>
                <a:off x="5733332" y="4130673"/>
                <a:ext cx="192169" cy="73375"/>
              </a:xfrm>
              <a:custGeom>
                <a:rect b="b" l="l" r="r" t="t"/>
                <a:pathLst>
                  <a:path extrusionOk="0" h="73375" w="192169">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1" name="Google Shape;2391;p49"/>
              <p:cNvSpPr/>
              <p:nvPr/>
            </p:nvSpPr>
            <p:spPr>
              <a:xfrm>
                <a:off x="5757380" y="4106036"/>
                <a:ext cx="156130" cy="127583"/>
              </a:xfrm>
              <a:custGeom>
                <a:rect b="b" l="l" r="r" t="t"/>
                <a:pathLst>
                  <a:path extrusionOk="0" h="127583" w="15613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2" name="Google Shape;2392;p49"/>
              <p:cNvSpPr/>
              <p:nvPr/>
            </p:nvSpPr>
            <p:spPr>
              <a:xfrm>
                <a:off x="5834686" y="4162247"/>
                <a:ext cx="73778" cy="62054"/>
              </a:xfrm>
              <a:custGeom>
                <a:rect b="b" l="l" r="r" t="t"/>
                <a:pathLst>
                  <a:path extrusionOk="0" h="62054" w="73778">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3" name="Google Shape;2393;p49"/>
              <p:cNvSpPr/>
              <p:nvPr/>
            </p:nvSpPr>
            <p:spPr>
              <a:xfrm>
                <a:off x="5745586" y="4102215"/>
                <a:ext cx="183510" cy="128783"/>
              </a:xfrm>
              <a:custGeom>
                <a:rect b="b" l="l" r="r" t="t"/>
                <a:pathLst>
                  <a:path extrusionOk="0" h="128783" w="18351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4" name="Google Shape;2394;p49"/>
              <p:cNvSpPr/>
              <p:nvPr/>
            </p:nvSpPr>
            <p:spPr>
              <a:xfrm>
                <a:off x="5752081" y="4128325"/>
                <a:ext cx="64221" cy="49275"/>
              </a:xfrm>
              <a:custGeom>
                <a:rect b="b" l="l" r="r" t="t"/>
                <a:pathLst>
                  <a:path extrusionOk="0" h="49275" w="64221">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5" name="Google Shape;2395;p49"/>
              <p:cNvSpPr/>
              <p:nvPr/>
            </p:nvSpPr>
            <p:spPr>
              <a:xfrm>
                <a:off x="5833480" y="4174426"/>
                <a:ext cx="68642" cy="51616"/>
              </a:xfrm>
              <a:custGeom>
                <a:rect b="b" l="l" r="r" t="t"/>
                <a:pathLst>
                  <a:path extrusionOk="0" h="51616" w="68642">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6" name="Google Shape;2396;p49"/>
              <p:cNvSpPr/>
              <p:nvPr/>
            </p:nvSpPr>
            <p:spPr>
              <a:xfrm>
                <a:off x="5752373" y="4115091"/>
                <a:ext cx="68187" cy="61619"/>
              </a:xfrm>
              <a:custGeom>
                <a:rect b="b" l="l" r="r" t="t"/>
                <a:pathLst>
                  <a:path extrusionOk="0" h="61619" w="68187">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97" name="Google Shape;2397;p49"/>
            <p:cNvGrpSpPr/>
            <p:nvPr/>
          </p:nvGrpSpPr>
          <p:grpSpPr>
            <a:xfrm flipH="1">
              <a:off x="3829267" y="2465054"/>
              <a:ext cx="683694" cy="518573"/>
              <a:chOff x="6621095" y="1452181"/>
              <a:chExt cx="330894" cy="250785"/>
            </a:xfrm>
          </p:grpSpPr>
          <p:sp>
            <p:nvSpPr>
              <p:cNvPr id="2398" name="Google Shape;2398;p4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9" name="Google Shape;2399;p4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0" name="Google Shape;2400;p4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1" name="Google Shape;2401;p4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2" name="Google Shape;2402;p4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03" name="Google Shape;2403;p49"/>
            <p:cNvSpPr/>
            <p:nvPr/>
          </p:nvSpPr>
          <p:spPr>
            <a:xfrm rot="-1803147">
              <a:off x="6082659" y="320502"/>
              <a:ext cx="40427" cy="70097"/>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4" name="Google Shape;2404;p49"/>
            <p:cNvSpPr/>
            <p:nvPr/>
          </p:nvSpPr>
          <p:spPr>
            <a:xfrm>
              <a:off x="5777153" y="2115925"/>
              <a:ext cx="669353" cy="387341"/>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5" name="Google Shape;2405;p49"/>
            <p:cNvSpPr/>
            <p:nvPr/>
          </p:nvSpPr>
          <p:spPr>
            <a:xfrm>
              <a:off x="5964040" y="276791"/>
              <a:ext cx="375852" cy="551229"/>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6" name="Google Shape;2406;p49"/>
            <p:cNvSpPr/>
            <p:nvPr/>
          </p:nvSpPr>
          <p:spPr>
            <a:xfrm>
              <a:off x="5952425" y="673402"/>
              <a:ext cx="70057" cy="407712"/>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7" name="Google Shape;2407;p49"/>
            <p:cNvSpPr/>
            <p:nvPr/>
          </p:nvSpPr>
          <p:spPr>
            <a:xfrm>
              <a:off x="5992903" y="271657"/>
              <a:ext cx="179035" cy="222681"/>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8" name="Google Shape;2408;p49"/>
            <p:cNvSpPr/>
            <p:nvPr/>
          </p:nvSpPr>
          <p:spPr>
            <a:xfrm>
              <a:off x="6027515" y="513497"/>
              <a:ext cx="222025" cy="248990"/>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9" name="Google Shape;2409;p49"/>
            <p:cNvSpPr/>
            <p:nvPr/>
          </p:nvSpPr>
          <p:spPr>
            <a:xfrm>
              <a:off x="5963282" y="594790"/>
              <a:ext cx="323371" cy="372912"/>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0" name="Google Shape;2410;p49"/>
            <p:cNvSpPr/>
            <p:nvPr/>
          </p:nvSpPr>
          <p:spPr>
            <a:xfrm>
              <a:off x="6020709" y="289521"/>
              <a:ext cx="238064" cy="294179"/>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1" name="Google Shape;2411;p49"/>
            <p:cNvSpPr/>
            <p:nvPr/>
          </p:nvSpPr>
          <p:spPr>
            <a:xfrm>
              <a:off x="6029967" y="288305"/>
              <a:ext cx="239492" cy="225171"/>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2" name="Google Shape;2412;p49"/>
            <p:cNvSpPr/>
            <p:nvPr/>
          </p:nvSpPr>
          <p:spPr>
            <a:xfrm>
              <a:off x="6069645" y="2237688"/>
              <a:ext cx="188076" cy="143860"/>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3" name="Google Shape;2413;p49"/>
            <p:cNvSpPr/>
            <p:nvPr/>
          </p:nvSpPr>
          <p:spPr>
            <a:xfrm>
              <a:off x="6070415" y="2283614"/>
              <a:ext cx="187263" cy="97891"/>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4" name="Google Shape;2414;p49"/>
            <p:cNvSpPr/>
            <p:nvPr/>
          </p:nvSpPr>
          <p:spPr>
            <a:xfrm>
              <a:off x="5927157" y="2205996"/>
              <a:ext cx="172547" cy="133696"/>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5" name="Google Shape;2415;p49"/>
            <p:cNvSpPr/>
            <p:nvPr/>
          </p:nvSpPr>
          <p:spPr>
            <a:xfrm>
              <a:off x="5927737" y="2249998"/>
              <a:ext cx="171800" cy="89748"/>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6" name="Google Shape;2416;p49"/>
            <p:cNvSpPr/>
            <p:nvPr/>
          </p:nvSpPr>
          <p:spPr>
            <a:xfrm>
              <a:off x="5955035" y="963103"/>
              <a:ext cx="368082" cy="128814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7" name="Google Shape;2417;p49"/>
            <p:cNvSpPr/>
            <p:nvPr/>
          </p:nvSpPr>
          <p:spPr>
            <a:xfrm>
              <a:off x="5939457" y="937334"/>
              <a:ext cx="391797" cy="856741"/>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8" name="Google Shape;2418;p49"/>
            <p:cNvSpPr/>
            <p:nvPr/>
          </p:nvSpPr>
          <p:spPr>
            <a:xfrm>
              <a:off x="5733626" y="681017"/>
              <a:ext cx="564393" cy="49234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9" name="Google Shape;2419;p49"/>
            <p:cNvSpPr/>
            <p:nvPr/>
          </p:nvSpPr>
          <p:spPr>
            <a:xfrm>
              <a:off x="6171801" y="649512"/>
              <a:ext cx="135912" cy="159574"/>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0" name="Google Shape;2420;p49"/>
            <p:cNvSpPr/>
            <p:nvPr/>
          </p:nvSpPr>
          <p:spPr>
            <a:xfrm>
              <a:off x="5953447" y="594810"/>
              <a:ext cx="109819" cy="11544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50"/>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White</a:t>
            </a:r>
            <a:endParaRPr b="1"/>
          </a:p>
          <a:p>
            <a:pPr indent="0" lvl="0" marL="0" rtl="0" algn="l">
              <a:spcBef>
                <a:spcPts val="600"/>
              </a:spcBef>
              <a:spcAft>
                <a:spcPts val="0"/>
              </a:spcAft>
              <a:buNone/>
            </a:pPr>
            <a:r>
              <a:rPr lang="en"/>
              <a:t>Is the color of milk and fresh snow, the color produced by the combination of all the colors of the visible spectrum.</a:t>
            </a:r>
            <a:endParaRPr/>
          </a:p>
        </p:txBody>
      </p:sp>
      <p:sp>
        <p:nvSpPr>
          <p:cNvPr id="2426" name="Google Shape;2426;p50"/>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You can also split your content</a:t>
            </a:r>
            <a:endParaRPr/>
          </a:p>
        </p:txBody>
      </p:sp>
      <p:sp>
        <p:nvSpPr>
          <p:cNvPr id="2427" name="Google Shape;2427;p50"/>
          <p:cNvSpPr txBox="1"/>
          <p:nvPr>
            <p:ph idx="2" type="body"/>
          </p:nvPr>
        </p:nvSpPr>
        <p:spPr>
          <a:xfrm>
            <a:off x="3415578" y="1995750"/>
            <a:ext cx="2682600" cy="267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Black</a:t>
            </a:r>
            <a:endParaRPr b="1"/>
          </a:p>
          <a:p>
            <a:pPr indent="0" lvl="0" marL="0" rtl="0" algn="l">
              <a:spcBef>
                <a:spcPts val="600"/>
              </a:spcBef>
              <a:spcAft>
                <a:spcPts val="0"/>
              </a:spcAft>
              <a:buNone/>
            </a:pPr>
            <a:r>
              <a:rPr lang="en"/>
              <a:t>Is the color of ebony and of outer space. It has been the symbolic color of elegance, solemnity and authority.</a:t>
            </a:r>
            <a:endParaRPr/>
          </a:p>
        </p:txBody>
      </p:sp>
      <p:sp>
        <p:nvSpPr>
          <p:cNvPr id="2428" name="Google Shape;2428;p5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429" name="Google Shape;2429;p50"/>
          <p:cNvGrpSpPr/>
          <p:nvPr/>
        </p:nvGrpSpPr>
        <p:grpSpPr>
          <a:xfrm>
            <a:off x="6495404" y="1849734"/>
            <a:ext cx="2297431" cy="2787028"/>
            <a:chOff x="2533225" y="322726"/>
            <a:chExt cx="3925890" cy="4762523"/>
          </a:xfrm>
        </p:grpSpPr>
        <p:sp>
          <p:nvSpPr>
            <p:cNvPr id="2430" name="Google Shape;2430;p50"/>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1" name="Google Shape;2431;p50"/>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2" name="Google Shape;2432;p50"/>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3" name="Google Shape;2433;p50"/>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4" name="Google Shape;2434;p50"/>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50"/>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6" name="Google Shape;2436;p50"/>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7" name="Google Shape;2437;p50"/>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8" name="Google Shape;2438;p50"/>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9" name="Google Shape;2439;p50"/>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0" name="Google Shape;2440;p50"/>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1" name="Google Shape;2441;p50"/>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2" name="Google Shape;2442;p50"/>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3" name="Google Shape;2443;p50"/>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4" name="Google Shape;2444;p50"/>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5" name="Google Shape;2445;p50"/>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6" name="Google Shape;2446;p50"/>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7" name="Google Shape;2447;p50"/>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8" name="Google Shape;2448;p50"/>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9" name="Google Shape;2449;p50"/>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0" name="Google Shape;2450;p50"/>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1" name="Google Shape;2451;p50"/>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2" name="Google Shape;2452;p50"/>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3" name="Google Shape;2453;p50"/>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4" name="Google Shape;2454;p50"/>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5" name="Google Shape;2455;p50"/>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6" name="Google Shape;2456;p50"/>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7" name="Google Shape;2457;p50"/>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8" name="Google Shape;2458;p50"/>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9" name="Google Shape;2459;p50"/>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0" name="Google Shape;2460;p50"/>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1" name="Google Shape;2461;p50"/>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2" name="Google Shape;2462;p50"/>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3" name="Google Shape;2463;p50"/>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4" name="Google Shape;2464;p50"/>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5" name="Google Shape;2465;p50"/>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6" name="Google Shape;2466;p50"/>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7" name="Google Shape;2467;p50"/>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8" name="Google Shape;2468;p50"/>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9" name="Google Shape;2469;p50"/>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0" name="Google Shape;2470;p50"/>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1" name="Google Shape;2471;p50"/>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2" name="Google Shape;2472;p50"/>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73" name="Google Shape;2473;p50"/>
            <p:cNvGrpSpPr/>
            <p:nvPr/>
          </p:nvGrpSpPr>
          <p:grpSpPr>
            <a:xfrm>
              <a:off x="4316519" y="693558"/>
              <a:ext cx="830259" cy="517637"/>
              <a:chOff x="5840944" y="1418558"/>
              <a:chExt cx="830259" cy="517637"/>
            </a:xfrm>
          </p:grpSpPr>
          <p:sp>
            <p:nvSpPr>
              <p:cNvPr id="2474" name="Google Shape;2474;p50"/>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5" name="Google Shape;2475;p50"/>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6" name="Google Shape;2476;p50"/>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7" name="Google Shape;2477;p50"/>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8" name="Google Shape;2478;p50"/>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9" name="Google Shape;2479;p50"/>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0" name="Google Shape;2480;p50"/>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1" name="Google Shape;2481;p50"/>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82" name="Google Shape;2482;p50"/>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50"/>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4" name="Google Shape;2484;p50"/>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5" name="Google Shape;2485;p50"/>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6" name="Google Shape;2486;p50"/>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50"/>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50"/>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9" name="Google Shape;2489;p50"/>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0" name="Google Shape;2490;p50"/>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1" name="Google Shape;2491;p50"/>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2" name="Google Shape;2492;p50"/>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3" name="Google Shape;2493;p50"/>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50"/>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5" name="Google Shape;2495;p50"/>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6" name="Google Shape;2496;p50"/>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7" name="Google Shape;2497;p50"/>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8" name="Google Shape;2498;p50"/>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9" name="Google Shape;2499;p50"/>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0" name="Google Shape;2500;p50"/>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1" name="Google Shape;2501;p50"/>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2" name="Google Shape;2502;p50"/>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50"/>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50"/>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50"/>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6" name="Google Shape;2506;p50"/>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7" name="Google Shape;2507;p50"/>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8" name="Google Shape;2508;p50"/>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9" name="Google Shape;2509;p50"/>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0" name="Google Shape;2510;p50"/>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1" name="Google Shape;2511;p50"/>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2" name="Google Shape;2512;p50"/>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3" name="Google Shape;2513;p50"/>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4" name="Google Shape;2514;p50"/>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5" name="Google Shape;2515;p50"/>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6" name="Google Shape;2516;p50"/>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7" name="Google Shape;2517;p50"/>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8" name="Google Shape;2518;p50"/>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9" name="Google Shape;2519;p50"/>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0" name="Google Shape;2520;p50"/>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1" name="Google Shape;2521;p50"/>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2" name="Google Shape;2522;p50"/>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3" name="Google Shape;2523;p50"/>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4" name="Google Shape;2524;p50"/>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5" name="Google Shape;2525;p50"/>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6" name="Google Shape;2526;p50"/>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7" name="Google Shape;2527;p50"/>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8" name="Google Shape;2528;p50"/>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9" name="Google Shape;2529;p50"/>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0" name="Google Shape;2530;p50"/>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1" name="Google Shape;2531;p50"/>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2" name="Google Shape;2532;p50"/>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33" name="Google Shape;2533;p50"/>
            <p:cNvGrpSpPr/>
            <p:nvPr/>
          </p:nvGrpSpPr>
          <p:grpSpPr>
            <a:xfrm>
              <a:off x="3439221" y="3170887"/>
              <a:ext cx="276341" cy="167131"/>
              <a:chOff x="4963646" y="3895887"/>
              <a:chExt cx="276341" cy="167131"/>
            </a:xfrm>
          </p:grpSpPr>
          <p:sp>
            <p:nvSpPr>
              <p:cNvPr id="2534" name="Google Shape;2534;p50"/>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5" name="Google Shape;2535;p50"/>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6" name="Google Shape;2536;p50"/>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50"/>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8" name="Google Shape;2538;p50"/>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9" name="Google Shape;2539;p50"/>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0" name="Google Shape;2540;p50"/>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1" name="Google Shape;2541;p50"/>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50"/>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3" name="Google Shape;2543;p50"/>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4" name="Google Shape;2544;p50"/>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5" name="Google Shape;2545;p50"/>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6" name="Google Shape;2546;p50"/>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7" name="Google Shape;2547;p50"/>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8" name="Google Shape;2548;p50"/>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9" name="Google Shape;2549;p50"/>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50"/>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1" name="Google Shape;2551;p50"/>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2" name="Google Shape;2552;p50"/>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3" name="Google Shape;2553;p50"/>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54" name="Google Shape;2554;p50"/>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5" name="Google Shape;2555;p50"/>
            <p:cNvSpPr/>
            <p:nvPr/>
          </p:nvSpPr>
          <p:spPr>
            <a:xfrm>
              <a:off x="5866407"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6" name="Google Shape;2556;p50"/>
            <p:cNvSpPr/>
            <p:nvPr/>
          </p:nvSpPr>
          <p:spPr>
            <a:xfrm>
              <a:off x="5848921"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7" name="Google Shape;2557;p50"/>
            <p:cNvSpPr/>
            <p:nvPr/>
          </p:nvSpPr>
          <p:spPr>
            <a:xfrm>
              <a:off x="5914777"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8" name="Google Shape;2558;p50"/>
            <p:cNvSpPr/>
            <p:nvPr/>
          </p:nvSpPr>
          <p:spPr>
            <a:xfrm>
              <a:off x="3825908"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9" name="Google Shape;2559;p50"/>
            <p:cNvSpPr/>
            <p:nvPr/>
          </p:nvSpPr>
          <p:spPr>
            <a:xfrm>
              <a:off x="3808424"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0" name="Google Shape;2560;p50"/>
            <p:cNvSpPr/>
            <p:nvPr/>
          </p:nvSpPr>
          <p:spPr>
            <a:xfrm>
              <a:off x="3864395"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sp>
        <p:nvSpPr>
          <p:cNvPr id="2565" name="Google Shape;2565;p51"/>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Instructions</a:t>
            </a:r>
            <a:br>
              <a:rPr lang="en"/>
            </a:br>
            <a:r>
              <a:rPr lang="en"/>
              <a:t>for use</a:t>
            </a:r>
            <a:endParaRPr/>
          </a:p>
        </p:txBody>
      </p:sp>
      <p:sp>
        <p:nvSpPr>
          <p:cNvPr id="2566" name="Google Shape;2566;p51"/>
          <p:cNvSpPr txBox="1"/>
          <p:nvPr>
            <p:ph idx="2" type="body"/>
          </p:nvPr>
        </p:nvSpPr>
        <p:spPr>
          <a:xfrm>
            <a:off x="3815169" y="1919550"/>
            <a:ext cx="3045000" cy="2127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t>EDIT IN POWERPOINT®</a:t>
            </a:r>
            <a:endParaRPr sz="1200"/>
          </a:p>
          <a:p>
            <a:pPr indent="0" lvl="0" marL="0" rtl="0" algn="l">
              <a:spcBef>
                <a:spcPts val="600"/>
              </a:spcBef>
              <a:spcAft>
                <a:spcPts val="0"/>
              </a:spcAft>
              <a:buNone/>
            </a:pPr>
            <a:r>
              <a:rPr lang="en" sz="1200"/>
              <a:t>Click on the button under the presentation preview that says </a:t>
            </a:r>
            <a:r>
              <a:rPr b="1" lang="en" sz="1200"/>
              <a:t>"Download as PowerPoint template"</a:t>
            </a:r>
            <a:r>
              <a:rPr lang="en" sz="1200"/>
              <a:t>. You will get a .pptx file that you can edit in PowerPoint. </a:t>
            </a:r>
            <a:endParaRPr sz="1200"/>
          </a:p>
          <a:p>
            <a:pPr indent="0" lvl="0" marL="0" rtl="0" algn="l">
              <a:spcBef>
                <a:spcPts val="600"/>
              </a:spcBef>
              <a:spcAft>
                <a:spcPts val="0"/>
              </a:spcAft>
              <a:buNone/>
            </a:pPr>
            <a:r>
              <a:rPr lang="en" sz="1200"/>
              <a:t>Remember to download and install the fonts used in this presentation (you’ll find the links to the font files needed in the </a:t>
            </a:r>
            <a:r>
              <a:rPr lang="en" sz="1200" u="sng">
                <a:solidFill>
                  <a:schemeClr val="hlink"/>
                </a:solidFill>
                <a:hlinkClick action="ppaction://hlinksldjump" r:id="rId3"/>
              </a:rPr>
              <a:t>Presentation design slide</a:t>
            </a:r>
            <a:r>
              <a:rPr lang="en" sz="1200"/>
              <a:t>)</a:t>
            </a:r>
            <a:endParaRPr sz="1200"/>
          </a:p>
          <a:p>
            <a:pPr indent="0" lvl="0" marL="0" rtl="0" algn="l">
              <a:spcBef>
                <a:spcPts val="600"/>
              </a:spcBef>
              <a:spcAft>
                <a:spcPts val="0"/>
              </a:spcAft>
              <a:buClr>
                <a:schemeClr val="dk1"/>
              </a:buClr>
              <a:buSzPts val="1100"/>
              <a:buFont typeface="Arial"/>
              <a:buNone/>
            </a:pPr>
            <a:r>
              <a:t/>
            </a:r>
            <a:endParaRPr b="1" sz="1200"/>
          </a:p>
        </p:txBody>
      </p:sp>
      <p:sp>
        <p:nvSpPr>
          <p:cNvPr id="2567" name="Google Shape;2567;p51"/>
          <p:cNvSpPr txBox="1"/>
          <p:nvPr>
            <p:ph idx="1" type="body"/>
          </p:nvPr>
        </p:nvSpPr>
        <p:spPr>
          <a:xfrm>
            <a:off x="457200" y="1919550"/>
            <a:ext cx="3045000" cy="21279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sz="1200"/>
              <a:t>EDIT IN GOOGLE SLIDES</a:t>
            </a:r>
            <a:endParaRPr sz="1200"/>
          </a:p>
          <a:p>
            <a:pPr indent="0" lvl="0" marL="0" rtl="0" algn="l">
              <a:spcBef>
                <a:spcPts val="600"/>
              </a:spcBef>
              <a:spcAft>
                <a:spcPts val="0"/>
              </a:spcAft>
              <a:buClr>
                <a:schemeClr val="dk1"/>
              </a:buClr>
              <a:buSzPts val="1100"/>
              <a:buFont typeface="Arial"/>
              <a:buNone/>
            </a:pPr>
            <a:r>
              <a:rPr lang="en" sz="1200"/>
              <a:t>Click on the button under the presentation preview that says </a:t>
            </a:r>
            <a:r>
              <a:rPr b="1" lang="en" sz="1200"/>
              <a:t>"Use as Google Slides Theme"</a:t>
            </a:r>
            <a:r>
              <a:rPr lang="en" sz="1200"/>
              <a:t>.</a:t>
            </a:r>
            <a:endParaRPr sz="1200"/>
          </a:p>
          <a:p>
            <a:pPr indent="0" lvl="0" marL="0" rtl="0" algn="l">
              <a:spcBef>
                <a:spcPts val="600"/>
              </a:spcBef>
              <a:spcAft>
                <a:spcPts val="0"/>
              </a:spcAft>
              <a:buClr>
                <a:schemeClr val="dk1"/>
              </a:buClr>
              <a:buSzPts val="1100"/>
              <a:buFont typeface="Arial"/>
              <a:buNone/>
            </a:pPr>
            <a:r>
              <a:rPr lang="en" sz="1200"/>
              <a:t>You will get a copy of this document on your Google Drive and will be able to edit, add or delete slides.</a:t>
            </a:r>
            <a:endParaRPr sz="1200"/>
          </a:p>
          <a:p>
            <a:pPr indent="0" lvl="0" marL="0" rtl="0" algn="l">
              <a:spcBef>
                <a:spcPts val="600"/>
              </a:spcBef>
              <a:spcAft>
                <a:spcPts val="0"/>
              </a:spcAft>
              <a:buClr>
                <a:schemeClr val="dk1"/>
              </a:buClr>
              <a:buSzPts val="1100"/>
              <a:buFont typeface="Arial"/>
              <a:buNone/>
            </a:pPr>
            <a:r>
              <a:rPr b="1" lang="en" sz="1200"/>
              <a:t>You have to be signed in to your Google account.</a:t>
            </a:r>
            <a:endParaRPr/>
          </a:p>
        </p:txBody>
      </p:sp>
      <p:sp>
        <p:nvSpPr>
          <p:cNvPr id="2568" name="Google Shape;2568;p51"/>
          <p:cNvSpPr txBox="1"/>
          <p:nvPr>
            <p:ph idx="2" type="body"/>
          </p:nvPr>
        </p:nvSpPr>
        <p:spPr>
          <a:xfrm>
            <a:off x="457200" y="4265975"/>
            <a:ext cx="8229600" cy="62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accent3"/>
                </a:solidFill>
              </a:rPr>
              <a:t>More info on how to use this template at </a:t>
            </a:r>
            <a:r>
              <a:rPr b="1" lang="en" sz="1200" u="sng">
                <a:solidFill>
                  <a:schemeClr val="accent3"/>
                </a:solidFill>
                <a:hlinkClick r:id="rId4">
                  <a:extLst>
                    <a:ext uri="{A12FA001-AC4F-418D-AE19-62706E023703}">
                      <ahyp:hlinkClr val="tx"/>
                    </a:ext>
                  </a:extLst>
                </a:hlinkClick>
              </a:rPr>
              <a:t>www.slidescarnival.com/help-use-presentation-template</a:t>
            </a:r>
            <a:endParaRPr b="1" sz="1200">
              <a:solidFill>
                <a:schemeClr val="accent3"/>
              </a:solidFill>
            </a:endParaRPr>
          </a:p>
          <a:p>
            <a:pPr indent="0" lvl="0" marL="0" rtl="0" algn="l">
              <a:spcBef>
                <a:spcPts val="0"/>
              </a:spcBef>
              <a:spcAft>
                <a:spcPts val="0"/>
              </a:spcAft>
              <a:buClr>
                <a:schemeClr val="dk1"/>
              </a:buClr>
              <a:buSzPts val="1100"/>
              <a:buFont typeface="Arial"/>
              <a:buNone/>
            </a:pPr>
            <a:r>
              <a:rPr lang="en" sz="1200">
                <a:solidFill>
                  <a:schemeClr val="accent3"/>
                </a:solidFill>
              </a:rPr>
              <a:t>This template is free to use under </a:t>
            </a:r>
            <a:r>
              <a:rPr lang="en" sz="1200" u="sng">
                <a:solidFill>
                  <a:schemeClr val="accent3"/>
                </a:solidFill>
                <a:hlinkClick r:id="rId5">
                  <a:extLst>
                    <a:ext uri="{A12FA001-AC4F-418D-AE19-62706E023703}">
                      <ahyp:hlinkClr val="tx"/>
                    </a:ext>
                  </a:extLst>
                </a:hlinkClick>
              </a:rPr>
              <a:t>Creative Commons Attribution license</a:t>
            </a:r>
            <a:r>
              <a:rPr lang="en" sz="1200">
                <a:solidFill>
                  <a:schemeClr val="accent3"/>
                </a:solidFill>
              </a:rPr>
              <a:t>. You can keep the Credits slide or mention SlidesCarnival and other resources used in a slide footer.</a:t>
            </a:r>
            <a:endParaRPr sz="1200">
              <a:solidFill>
                <a:schemeClr val="accent3"/>
              </a:solidFill>
            </a:endParaRPr>
          </a:p>
          <a:p>
            <a:pPr indent="0" lvl="0" marL="0" rtl="0" algn="l">
              <a:spcBef>
                <a:spcPts val="0"/>
              </a:spcBef>
              <a:spcAft>
                <a:spcPts val="0"/>
              </a:spcAft>
              <a:buClr>
                <a:schemeClr val="dk1"/>
              </a:buClr>
              <a:buSzPts val="1100"/>
              <a:buFont typeface="Arial"/>
              <a:buNone/>
            </a:pPr>
            <a:r>
              <a:t/>
            </a:r>
            <a:endParaRPr sz="1200">
              <a:solidFill>
                <a:schemeClr val="accent3"/>
              </a:solidFill>
            </a:endParaRPr>
          </a:p>
          <a:p>
            <a:pPr indent="0" lvl="0" marL="0" rtl="0" algn="l">
              <a:spcBef>
                <a:spcPts val="0"/>
              </a:spcBef>
              <a:spcAft>
                <a:spcPts val="0"/>
              </a:spcAft>
              <a:buNone/>
            </a:pPr>
            <a:r>
              <a:t/>
            </a:r>
            <a:endParaRPr sz="1200">
              <a:solidFill>
                <a:schemeClr val="accent3"/>
              </a:solidFill>
            </a:endParaRPr>
          </a:p>
        </p:txBody>
      </p:sp>
      <p:sp>
        <p:nvSpPr>
          <p:cNvPr id="2569" name="Google Shape;2569;p5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570" name="Google Shape;2570;p51"/>
          <p:cNvGrpSpPr/>
          <p:nvPr/>
        </p:nvGrpSpPr>
        <p:grpSpPr>
          <a:xfrm>
            <a:off x="6056647" y="380988"/>
            <a:ext cx="2706354" cy="1604434"/>
            <a:chOff x="6986665" y="3298709"/>
            <a:chExt cx="1817809" cy="1077669"/>
          </a:xfrm>
        </p:grpSpPr>
        <p:sp>
          <p:nvSpPr>
            <p:cNvPr id="2571" name="Google Shape;2571;p51"/>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2" name="Google Shape;2572;p51"/>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3" name="Google Shape;2573;p51"/>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4" name="Google Shape;2574;p51"/>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5" name="Google Shape;2575;p51"/>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6" name="Google Shape;2576;p51"/>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7" name="Google Shape;2577;p51"/>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8" name="Google Shape;2578;p51"/>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9" name="Google Shape;2579;p51"/>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0" name="Google Shape;2580;p51"/>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1" name="Google Shape;2581;p51"/>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2" name="Google Shape;2582;p51"/>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3" name="Google Shape;2583;p51"/>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4" name="Google Shape;2584;p51"/>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5" name="Google Shape;2585;p51"/>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6" name="Google Shape;2586;p51"/>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7" name="Google Shape;2587;p51"/>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8" name="Google Shape;2588;p51"/>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9" name="Google Shape;2589;p51"/>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0" name="Google Shape;2590;p51"/>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1" name="Google Shape;2591;p51"/>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2" name="Google Shape;2592;p51"/>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51"/>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4" name="Google Shape;2594;p51"/>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5" name="Google Shape;2595;p51"/>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6" name="Google Shape;2596;p51"/>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6"/>
          <p:cNvSpPr txBox="1"/>
          <p:nvPr>
            <p:ph type="title"/>
          </p:nvPr>
        </p:nvSpPr>
        <p:spPr>
          <a:xfrm>
            <a:off x="457200" y="6056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Methodology/ Approach</a:t>
            </a:r>
            <a:endParaRPr sz="4000"/>
          </a:p>
        </p:txBody>
      </p:sp>
      <p:sp>
        <p:nvSpPr>
          <p:cNvPr id="390" name="Google Shape;390;p1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1" name="Google Shape;391;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392" name="Google Shape;392;p16"/>
          <p:cNvSpPr txBox="1"/>
          <p:nvPr>
            <p:ph idx="1" type="body"/>
          </p:nvPr>
        </p:nvSpPr>
        <p:spPr>
          <a:xfrm>
            <a:off x="428900" y="1251300"/>
            <a:ext cx="7410300" cy="2640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Audit the IRS (Internal Revenue Service) Audit Algorithm</a:t>
            </a:r>
            <a:endParaRPr/>
          </a:p>
          <a:p>
            <a:pPr indent="-342900" lvl="1" marL="914400" rtl="0" algn="l">
              <a:spcBef>
                <a:spcPts val="0"/>
              </a:spcBef>
              <a:spcAft>
                <a:spcPts val="0"/>
              </a:spcAft>
              <a:buSzPts val="1800"/>
              <a:buChar char="▹"/>
            </a:pPr>
            <a:r>
              <a:rPr lang="en"/>
              <a:t>What factors lead to increased chance of being audited?</a:t>
            </a:r>
            <a:endParaRPr/>
          </a:p>
          <a:p>
            <a:pPr indent="-342900" lvl="1" marL="914400" rtl="0" algn="l">
              <a:spcBef>
                <a:spcPts val="0"/>
              </a:spcBef>
              <a:spcAft>
                <a:spcPts val="0"/>
              </a:spcAft>
              <a:buSzPts val="1800"/>
              <a:buChar char="▹"/>
            </a:pPr>
            <a:r>
              <a:rPr lang="en"/>
              <a:t>What demographic factors are associated with higher audit rates?</a:t>
            </a:r>
            <a:endParaRPr/>
          </a:p>
          <a:p>
            <a:pPr indent="-342900" lvl="1" marL="914400" rtl="0" algn="l">
              <a:spcBef>
                <a:spcPts val="0"/>
              </a:spcBef>
              <a:spcAft>
                <a:spcPts val="0"/>
              </a:spcAft>
              <a:buSzPts val="1800"/>
              <a:buChar char="▹"/>
            </a:pPr>
            <a:r>
              <a:rPr lang="en"/>
              <a:t>Is the algorithm fair in how it assigns audits?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sp>
        <p:nvSpPr>
          <p:cNvPr id="2601" name="Google Shape;2601;p52"/>
          <p:cNvSpPr txBox="1"/>
          <p:nvPr>
            <p:ph idx="4294967295" type="ctrTitle"/>
          </p:nvPr>
        </p:nvSpPr>
        <p:spPr>
          <a:xfrm>
            <a:off x="685800" y="1202438"/>
            <a:ext cx="4343700" cy="8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HELLO</a:t>
            </a:r>
            <a:r>
              <a:rPr lang="en" sz="7200"/>
              <a:t>!</a:t>
            </a:r>
            <a:endParaRPr sz="7200"/>
          </a:p>
        </p:txBody>
      </p:sp>
      <p:sp>
        <p:nvSpPr>
          <p:cNvPr id="2602" name="Google Shape;2602;p52"/>
          <p:cNvSpPr txBox="1"/>
          <p:nvPr>
            <p:ph idx="4294967295" type="subTitle"/>
          </p:nvPr>
        </p:nvSpPr>
        <p:spPr>
          <a:xfrm>
            <a:off x="685800" y="2021059"/>
            <a:ext cx="4343700" cy="1920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600">
                <a:solidFill>
                  <a:schemeClr val="accent1"/>
                </a:solidFill>
                <a:latin typeface="Barlow"/>
                <a:ea typeface="Barlow"/>
                <a:cs typeface="Barlow"/>
                <a:sym typeface="Barlow"/>
              </a:rPr>
              <a:t>I am Jayden Smith</a:t>
            </a:r>
            <a:endParaRPr b="1" sz="3600">
              <a:solidFill>
                <a:schemeClr val="accent1"/>
              </a:solidFill>
              <a:latin typeface="Barlow"/>
              <a:ea typeface="Barlow"/>
              <a:cs typeface="Barlow"/>
              <a:sym typeface="Barlow"/>
            </a:endParaRPr>
          </a:p>
          <a:p>
            <a:pPr indent="0" lvl="0" marL="0" rtl="0" algn="l">
              <a:spcBef>
                <a:spcPts val="600"/>
              </a:spcBef>
              <a:spcAft>
                <a:spcPts val="0"/>
              </a:spcAft>
              <a:buClr>
                <a:schemeClr val="dk1"/>
              </a:buClr>
              <a:buSzPts val="1100"/>
              <a:buFont typeface="Arial"/>
              <a:buNone/>
            </a:pPr>
            <a:r>
              <a:rPr lang="en"/>
              <a:t>I am here because I love to give presentations. </a:t>
            </a:r>
            <a:endParaRPr/>
          </a:p>
          <a:p>
            <a:pPr indent="0" lvl="0" marL="0" rtl="0" algn="l">
              <a:spcBef>
                <a:spcPts val="600"/>
              </a:spcBef>
              <a:spcAft>
                <a:spcPts val="0"/>
              </a:spcAft>
              <a:buClr>
                <a:schemeClr val="dk1"/>
              </a:buClr>
              <a:buSzPts val="1100"/>
              <a:buFont typeface="Arial"/>
              <a:buNone/>
            </a:pPr>
            <a:r>
              <a:rPr lang="en"/>
              <a:t>You can find me at @username</a:t>
            </a:r>
            <a:endParaRPr b="1" sz="3600"/>
          </a:p>
        </p:txBody>
      </p:sp>
      <p:sp>
        <p:nvSpPr>
          <p:cNvPr id="2603" name="Google Shape;2603;p5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04" name="Google Shape;2604;p52"/>
          <p:cNvPicPr preferRelativeResize="0"/>
          <p:nvPr/>
        </p:nvPicPr>
        <p:blipFill rotWithShape="1">
          <a:blip r:embed="rId3">
            <a:alphaModFix/>
          </a:blip>
          <a:srcRect b="45713" l="15415" r="9823" t="4445"/>
          <a:stretch/>
        </p:blipFill>
        <p:spPr>
          <a:xfrm>
            <a:off x="5187600" y="1173450"/>
            <a:ext cx="2796600" cy="2796600"/>
          </a:xfrm>
          <a:prstGeom prst="ellipse">
            <a:avLst/>
          </a:prstGeom>
          <a:noFill/>
          <a:ln>
            <a:noFill/>
          </a:ln>
        </p:spPr>
      </p:pic>
      <p:grpSp>
        <p:nvGrpSpPr>
          <p:cNvPr id="2605" name="Google Shape;2605;p52"/>
          <p:cNvGrpSpPr/>
          <p:nvPr/>
        </p:nvGrpSpPr>
        <p:grpSpPr>
          <a:xfrm>
            <a:off x="7479302" y="1963085"/>
            <a:ext cx="885996" cy="2673675"/>
            <a:chOff x="5678143" y="1151382"/>
            <a:chExt cx="345795" cy="1043508"/>
          </a:xfrm>
        </p:grpSpPr>
        <p:sp>
          <p:nvSpPr>
            <p:cNvPr id="2606" name="Google Shape;2606;p52"/>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7" name="Google Shape;2607;p52"/>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8" name="Google Shape;2608;p52"/>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9" name="Google Shape;2609;p52"/>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0" name="Google Shape;2610;p52"/>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1" name="Google Shape;2611;p52"/>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52"/>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3" name="Google Shape;2613;p52"/>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4" name="Google Shape;2614;p52"/>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5" name="Google Shape;2615;p52"/>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6" name="Google Shape;2616;p52"/>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7" name="Google Shape;2617;p52"/>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8" name="Google Shape;2618;p52"/>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9" name="Google Shape;2619;p52"/>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0" name="Google Shape;2620;p52"/>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gradFill>
              <a:gsLst>
                <a:gs pos="0">
                  <a:schemeClr val="accent1"/>
                </a:gs>
                <a:gs pos="50000">
                  <a:schemeClr val="accent1"/>
                </a:gs>
                <a:gs pos="100000">
                  <a:schemeClr val="accent2"/>
                </a:gs>
              </a:gsLst>
              <a:lin ang="1619866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1" name="Google Shape;2621;p52"/>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2" name="Google Shape;2622;p52"/>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53"/>
          <p:cNvSpPr txBox="1"/>
          <p:nvPr>
            <p:ph type="title"/>
          </p:nvPr>
        </p:nvSpPr>
        <p:spPr>
          <a:xfrm>
            <a:off x="457200" y="681800"/>
            <a:ext cx="36672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A picture is worth a thousand words</a:t>
            </a:r>
            <a:endParaRPr sz="3600"/>
          </a:p>
        </p:txBody>
      </p:sp>
      <p:sp>
        <p:nvSpPr>
          <p:cNvPr id="2628" name="Google Shape;2628;p53"/>
          <p:cNvSpPr txBox="1"/>
          <p:nvPr>
            <p:ph idx="1" type="body"/>
          </p:nvPr>
        </p:nvSpPr>
        <p:spPr>
          <a:xfrm>
            <a:off x="457200" y="2148150"/>
            <a:ext cx="36672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A complex idea can be conveyed with just a single still image, namely making it possible to absorb large amounts of data quickly.</a:t>
            </a:r>
            <a:endParaRPr/>
          </a:p>
        </p:txBody>
      </p:sp>
      <p:pic>
        <p:nvPicPr>
          <p:cNvPr id="2629" name="Google Shape;2629;p53"/>
          <p:cNvPicPr preferRelativeResize="0"/>
          <p:nvPr/>
        </p:nvPicPr>
        <p:blipFill rotWithShape="1">
          <a:blip r:embed="rId3">
            <a:alphaModFix/>
          </a:blip>
          <a:srcRect b="0" l="3295" r="37860" t="0"/>
          <a:stretch/>
        </p:blipFill>
        <p:spPr>
          <a:xfrm flipH="1" rot="10800000">
            <a:off x="4572000" y="0"/>
            <a:ext cx="4572000" cy="5143500"/>
          </a:xfrm>
          <a:prstGeom prst="snip1Rect">
            <a:avLst>
              <a:gd fmla="val 9999" name="adj"/>
            </a:avLst>
          </a:prstGeom>
          <a:noFill/>
          <a:ln>
            <a:noFill/>
          </a:ln>
        </p:spPr>
      </p:pic>
      <p:sp>
        <p:nvSpPr>
          <p:cNvPr id="2630" name="Google Shape;2630;p5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4" name="Shape 2634"/>
        <p:cNvGrpSpPr/>
        <p:nvPr/>
      </p:nvGrpSpPr>
      <p:grpSpPr>
        <a:xfrm>
          <a:off x="0" y="0"/>
          <a:ext cx="0" cy="0"/>
          <a:chOff x="0" y="0"/>
          <a:chExt cx="0" cy="0"/>
        </a:xfrm>
      </p:grpSpPr>
      <p:sp>
        <p:nvSpPr>
          <p:cNvPr id="2635" name="Google Shape;2635;p54"/>
          <p:cNvSpPr txBox="1"/>
          <p:nvPr>
            <p:ph idx="4294967295" type="title"/>
          </p:nvPr>
        </p:nvSpPr>
        <p:spPr>
          <a:xfrm>
            <a:off x="381000" y="381000"/>
            <a:ext cx="4754100" cy="1013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0" lang="en" sz="3000">
                <a:solidFill>
                  <a:schemeClr val="lt1"/>
                </a:solidFill>
                <a:highlight>
                  <a:schemeClr val="accent1"/>
                </a:highlight>
              </a:rPr>
              <a:t>Want big impact?</a:t>
            </a:r>
            <a:endParaRPr b="0" sz="3000">
              <a:solidFill>
                <a:schemeClr val="lt1"/>
              </a:solidFill>
              <a:highlight>
                <a:schemeClr val="accent1"/>
              </a:highlight>
            </a:endParaRPr>
          </a:p>
          <a:p>
            <a:pPr indent="0" lvl="0" marL="0" rtl="0" algn="l">
              <a:lnSpc>
                <a:spcPct val="115000"/>
              </a:lnSpc>
              <a:spcBef>
                <a:spcPts val="0"/>
              </a:spcBef>
              <a:spcAft>
                <a:spcPts val="0"/>
              </a:spcAft>
              <a:buNone/>
            </a:pPr>
            <a:r>
              <a:rPr lang="en" sz="3000">
                <a:solidFill>
                  <a:schemeClr val="lt1"/>
                </a:solidFill>
                <a:highlight>
                  <a:schemeClr val="accent2"/>
                </a:highlight>
              </a:rPr>
              <a:t>Use big image.</a:t>
            </a:r>
            <a:endParaRPr sz="3000">
              <a:solidFill>
                <a:schemeClr val="lt1"/>
              </a:solidFill>
              <a:highlight>
                <a:schemeClr val="accent2"/>
              </a:highlight>
            </a:endParaRPr>
          </a:p>
        </p:txBody>
      </p:sp>
      <p:sp>
        <p:nvSpPr>
          <p:cNvPr id="2636" name="Google Shape;2636;p5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0" name="Shape 2640"/>
        <p:cNvGrpSpPr/>
        <p:nvPr/>
      </p:nvGrpSpPr>
      <p:grpSpPr>
        <a:xfrm>
          <a:off x="0" y="0"/>
          <a:ext cx="0" cy="0"/>
          <a:chOff x="0" y="0"/>
          <a:chExt cx="0" cy="0"/>
        </a:xfrm>
      </p:grpSpPr>
      <p:sp>
        <p:nvSpPr>
          <p:cNvPr id="2641" name="Google Shape;2641;p55"/>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diagrams to explain your ideas</a:t>
            </a:r>
            <a:endParaRPr/>
          </a:p>
        </p:txBody>
      </p:sp>
      <p:sp>
        <p:nvSpPr>
          <p:cNvPr id="2642" name="Google Shape;2642;p5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643" name="Google Shape;2643;p55"/>
          <p:cNvGrpSpPr/>
          <p:nvPr/>
        </p:nvGrpSpPr>
        <p:grpSpPr>
          <a:xfrm>
            <a:off x="2655041" y="2436044"/>
            <a:ext cx="2200509" cy="1776159"/>
            <a:chOff x="3071457" y="2013875"/>
            <a:chExt cx="1944600" cy="1569600"/>
          </a:xfrm>
        </p:grpSpPr>
        <p:sp>
          <p:nvSpPr>
            <p:cNvPr id="2644" name="Google Shape;2644;p55"/>
            <p:cNvSpPr/>
            <p:nvPr/>
          </p:nvSpPr>
          <p:spPr>
            <a:xfrm flipH="1" rot="10800000">
              <a:off x="3071457" y="2013875"/>
              <a:ext cx="1944600" cy="1569600"/>
            </a:xfrm>
            <a:prstGeom prst="round2DiagRect">
              <a:avLst>
                <a:gd fmla="val 0" name="adj1"/>
                <a:gd fmla="val 1776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5"/>
            <p:cNvSpPr txBox="1"/>
            <p:nvPr/>
          </p:nvSpPr>
          <p:spPr>
            <a:xfrm>
              <a:off x="3316102"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2646" name="Google Shape;2646;p55"/>
            <p:cNvSpPr txBox="1"/>
            <p:nvPr/>
          </p:nvSpPr>
          <p:spPr>
            <a:xfrm>
              <a:off x="3316100"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2647" name="Google Shape;2647;p55"/>
          <p:cNvGrpSpPr/>
          <p:nvPr/>
        </p:nvGrpSpPr>
        <p:grpSpPr>
          <a:xfrm>
            <a:off x="457232" y="2436044"/>
            <a:ext cx="2200509" cy="1776159"/>
            <a:chOff x="1126863" y="2013875"/>
            <a:chExt cx="1944600" cy="1569600"/>
          </a:xfrm>
        </p:grpSpPr>
        <p:sp>
          <p:nvSpPr>
            <p:cNvPr id="2648" name="Google Shape;2648;p55"/>
            <p:cNvSpPr/>
            <p:nvPr/>
          </p:nvSpPr>
          <p:spPr>
            <a:xfrm>
              <a:off x="1126863" y="2013875"/>
              <a:ext cx="1944600" cy="1569600"/>
            </a:xfrm>
            <a:prstGeom prst="round2DiagRect">
              <a:avLst>
                <a:gd fmla="val 0" name="adj1"/>
                <a:gd fmla="val 177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2650" name="Google Shape;2650;p55"/>
            <p:cNvSpPr txBox="1"/>
            <p:nvPr/>
          </p:nvSpPr>
          <p:spPr>
            <a:xfrm>
              <a:off x="1351625"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2651" name="Google Shape;2651;p55"/>
          <p:cNvGrpSpPr/>
          <p:nvPr/>
        </p:nvGrpSpPr>
        <p:grpSpPr>
          <a:xfrm>
            <a:off x="4852720" y="2436044"/>
            <a:ext cx="3396158" cy="1776159"/>
            <a:chOff x="5015938" y="2013875"/>
            <a:chExt cx="3001200" cy="1569600"/>
          </a:xfrm>
        </p:grpSpPr>
        <p:sp>
          <p:nvSpPr>
            <p:cNvPr id="2652" name="Google Shape;2652;p55"/>
            <p:cNvSpPr/>
            <p:nvPr/>
          </p:nvSpPr>
          <p:spPr>
            <a:xfrm>
              <a:off x="5015938" y="2013875"/>
              <a:ext cx="3001200" cy="1569600"/>
            </a:xfrm>
            <a:prstGeom prst="round2DiagRect">
              <a:avLst>
                <a:gd fmla="val 0" name="adj1"/>
                <a:gd fmla="val 17764"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53" name="Google Shape;2653;p55"/>
            <p:cNvSpPr txBox="1"/>
            <p:nvPr/>
          </p:nvSpPr>
          <p:spPr>
            <a:xfrm>
              <a:off x="5360226" y="2256387"/>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Vestibulum congue</a:t>
              </a:r>
              <a:br>
                <a:rPr b="1" lang="en" sz="1100">
                  <a:solidFill>
                    <a:srgbClr val="FFFFFF"/>
                  </a:solidFill>
                  <a:latin typeface="Barlow"/>
                  <a:ea typeface="Barlow"/>
                  <a:cs typeface="Barlow"/>
                  <a:sym typeface="Barlow"/>
                </a:rPr>
              </a:br>
              <a:r>
                <a:rPr b="1" lang="en" sz="1100">
                  <a:solidFill>
                    <a:srgbClr val="FFFFFF"/>
                  </a:solidFill>
                  <a:latin typeface="Barlow"/>
                  <a:ea typeface="Barlow"/>
                  <a:cs typeface="Barlow"/>
                  <a:sym typeface="Barlow"/>
                </a:rPr>
                <a:t>tempus</a:t>
              </a:r>
              <a:endParaRPr sz="1100">
                <a:solidFill>
                  <a:srgbClr val="FFFFFF"/>
                </a:solidFill>
                <a:latin typeface="Barlow"/>
                <a:ea typeface="Barlow"/>
                <a:cs typeface="Barlow"/>
                <a:sym typeface="Barlow"/>
              </a:endParaRPr>
            </a:p>
          </p:txBody>
        </p:sp>
        <p:sp>
          <p:nvSpPr>
            <p:cNvPr id="2654" name="Google Shape;2654;p55"/>
            <p:cNvSpPr txBox="1"/>
            <p:nvPr/>
          </p:nvSpPr>
          <p:spPr>
            <a:xfrm>
              <a:off x="5360225" y="2716353"/>
              <a:ext cx="24171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 Ipsum dolor sit amet elit, sed do eiusmod tempor.</a:t>
              </a:r>
              <a:endParaRPr sz="1100">
                <a:solidFill>
                  <a:srgbClr val="FFFFFF"/>
                </a:solidFill>
                <a:latin typeface="Barlow"/>
                <a:ea typeface="Barlow"/>
                <a:cs typeface="Barlow"/>
                <a:sym typeface="Barlow"/>
              </a:endParaRPr>
            </a:p>
          </p:txBody>
        </p:sp>
      </p:grpSp>
      <p:grpSp>
        <p:nvGrpSpPr>
          <p:cNvPr id="2655" name="Google Shape;2655;p55"/>
          <p:cNvGrpSpPr/>
          <p:nvPr/>
        </p:nvGrpSpPr>
        <p:grpSpPr>
          <a:xfrm>
            <a:off x="4705169" y="3213940"/>
            <a:ext cx="295999" cy="294651"/>
            <a:chOff x="4858109" y="2631368"/>
            <a:chExt cx="316442" cy="315000"/>
          </a:xfrm>
        </p:grpSpPr>
        <p:sp>
          <p:nvSpPr>
            <p:cNvPr id="2656" name="Google Shape;2656;p55"/>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5"/>
            <p:cNvSpPr/>
            <p:nvPr/>
          </p:nvSpPr>
          <p:spPr>
            <a:xfrm>
              <a:off x="4858109" y="2739300"/>
              <a:ext cx="239100" cy="99000"/>
            </a:xfrm>
            <a:prstGeom prst="rightArrow">
              <a:avLst>
                <a:gd fmla="val 32020" name="adj1"/>
                <a:gd fmla="val 6697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658" name="Google Shape;2658;p55"/>
          <p:cNvGrpSpPr/>
          <p:nvPr/>
        </p:nvGrpSpPr>
        <p:grpSpPr>
          <a:xfrm>
            <a:off x="2512794" y="3213816"/>
            <a:ext cx="294612" cy="294612"/>
            <a:chOff x="3157188" y="909150"/>
            <a:chExt cx="470400" cy="470400"/>
          </a:xfrm>
        </p:grpSpPr>
        <p:sp>
          <p:nvSpPr>
            <p:cNvPr id="2659" name="Google Shape;2659;p55"/>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5"/>
            <p:cNvSpPr/>
            <p:nvPr/>
          </p:nvSpPr>
          <p:spPr>
            <a:xfrm>
              <a:off x="3243138" y="995100"/>
              <a:ext cx="298500" cy="298500"/>
            </a:xfrm>
            <a:prstGeom prst="mathPlus">
              <a:avLst>
                <a:gd fmla="val 990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p56"/>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And tables to compare data</a:t>
            </a:r>
            <a:endParaRPr/>
          </a:p>
        </p:txBody>
      </p:sp>
      <p:graphicFrame>
        <p:nvGraphicFramePr>
          <p:cNvPr id="2666" name="Google Shape;2666;p56"/>
          <p:cNvGraphicFramePr/>
          <p:nvPr/>
        </p:nvGraphicFramePr>
        <p:xfrm>
          <a:off x="457200" y="2402681"/>
          <a:ext cx="3000000" cy="3000000"/>
        </p:xfrm>
        <a:graphic>
          <a:graphicData uri="http://schemas.openxmlformats.org/drawingml/2006/table">
            <a:tbl>
              <a:tblPr>
                <a:noFill/>
                <a:tableStyleId>{69E96F3F-C070-484F-A165-C7303144B4FD}</a:tableStyleId>
              </a:tblPr>
              <a:tblGrid>
                <a:gridCol w="1051325"/>
                <a:gridCol w="1051325"/>
                <a:gridCol w="1051325"/>
                <a:gridCol w="1051325"/>
              </a:tblGrid>
              <a:tr h="501025">
                <a:tc>
                  <a:txBody>
                    <a:bodyPr/>
                    <a:lstStyle/>
                    <a:p>
                      <a:pPr indent="0" lvl="0" marL="0" rtl="0" algn="l">
                        <a:spcBef>
                          <a:spcPts val="0"/>
                        </a:spcBef>
                        <a:spcAft>
                          <a:spcPts val="0"/>
                        </a:spcAft>
                        <a:buNone/>
                      </a:pPr>
                      <a:r>
                        <a:t/>
                      </a:r>
                      <a:endParaRPr>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Barlow"/>
                          <a:ea typeface="Barlow"/>
                          <a:cs typeface="Barlow"/>
                          <a:sym typeface="Barlow"/>
                        </a:rPr>
                        <a:t>A</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Barlow"/>
                          <a:ea typeface="Barlow"/>
                          <a:cs typeface="Barlow"/>
                          <a:sym typeface="Barlow"/>
                        </a:rPr>
                        <a:t>B</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Barlow"/>
                          <a:ea typeface="Barlow"/>
                          <a:cs typeface="Barlow"/>
                          <a:sym typeface="Barlow"/>
                        </a:rPr>
                        <a:t>C</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l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solidFill>
                            <a:schemeClr val="accent1"/>
                          </a:solidFill>
                          <a:latin typeface="Barlow"/>
                          <a:ea typeface="Barlow"/>
                          <a:cs typeface="Barlow"/>
                          <a:sym typeface="Barlow"/>
                        </a:rPr>
                        <a:t>Yellow</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20</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7</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solidFill>
                            <a:schemeClr val="accent1"/>
                          </a:solidFill>
                          <a:latin typeface="Barlow"/>
                          <a:ea typeface="Barlow"/>
                          <a:cs typeface="Barlow"/>
                          <a:sym typeface="Barlow"/>
                        </a:rPr>
                        <a:t>Blue</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30</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15</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solidFill>
                            <a:schemeClr val="accent1"/>
                          </a:solidFill>
                          <a:latin typeface="Barlow"/>
                          <a:ea typeface="Barlow"/>
                          <a:cs typeface="Barlow"/>
                          <a:sym typeface="Barlow"/>
                        </a:rPr>
                        <a:t>Orange</a:t>
                      </a:r>
                      <a:endParaRPr sz="1100">
                        <a:solidFill>
                          <a:schemeClr val="accent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5</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24</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Barlow"/>
                          <a:ea typeface="Barlow"/>
                          <a:cs typeface="Barlow"/>
                          <a:sym typeface="Barlow"/>
                        </a:rPr>
                        <a:t>16</a:t>
                      </a:r>
                      <a:endParaRPr b="1">
                        <a:solidFill>
                          <a:schemeClr val="dk1"/>
                        </a:solidFill>
                        <a:latin typeface="Barlow"/>
                        <a:ea typeface="Barlow"/>
                        <a:cs typeface="Barlow"/>
                        <a:sym typeface="Barlow"/>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2667" name="Google Shape;2667;p5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668" name="Google Shape;2668;p56"/>
          <p:cNvGrpSpPr/>
          <p:nvPr/>
        </p:nvGrpSpPr>
        <p:grpSpPr>
          <a:xfrm>
            <a:off x="5191199" y="905259"/>
            <a:ext cx="3495801" cy="3628765"/>
            <a:chOff x="2012475" y="393272"/>
            <a:chExt cx="4440240" cy="4609126"/>
          </a:xfrm>
        </p:grpSpPr>
        <p:sp>
          <p:nvSpPr>
            <p:cNvPr id="2669" name="Google Shape;2669;p56"/>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0" name="Google Shape;2670;p56"/>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56"/>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2" name="Google Shape;2672;p56"/>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3" name="Google Shape;2673;p56"/>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4" name="Google Shape;2674;p56"/>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5" name="Google Shape;2675;p56"/>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6" name="Google Shape;2676;p56"/>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7" name="Google Shape;2677;p56"/>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8" name="Google Shape;2678;p56"/>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9" name="Google Shape;2679;p56"/>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0" name="Google Shape;2680;p56"/>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56"/>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2" name="Google Shape;2682;p56"/>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3" name="Google Shape;2683;p56"/>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4" name="Google Shape;2684;p56"/>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56"/>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56"/>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7" name="Google Shape;2687;p56"/>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8" name="Google Shape;2688;p56"/>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9" name="Google Shape;2689;p56"/>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0" name="Google Shape;2690;p56"/>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56"/>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56"/>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56"/>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56"/>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5" name="Google Shape;2695;p56"/>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6" name="Google Shape;2696;p56"/>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56"/>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56"/>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9" name="Google Shape;2699;p56"/>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0" name="Google Shape;2700;p56"/>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56"/>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2" name="Google Shape;2702;p56"/>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3" name="Google Shape;2703;p56"/>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56"/>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5" name="Google Shape;2705;p56"/>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6" name="Google Shape;2706;p56"/>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7" name="Google Shape;2707;p56"/>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56"/>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56"/>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56"/>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1" name="Google Shape;2711;p56"/>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56"/>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56"/>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56"/>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5" name="Google Shape;2715;p56"/>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6" name="Google Shape;2716;p56"/>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56"/>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8" name="Google Shape;2718;p56"/>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56"/>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0" name="Google Shape;2720;p56"/>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56"/>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56"/>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3" name="Google Shape;2723;p56"/>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4" name="Google Shape;2724;p56"/>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56"/>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56"/>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7" name="Google Shape;2727;p56"/>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8" name="Google Shape;2728;p56"/>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9" name="Google Shape;2729;p56"/>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0" name="Google Shape;2730;p56"/>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1" name="Google Shape;2731;p56"/>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2" name="Google Shape;2732;p56"/>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3" name="Google Shape;2733;p56"/>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4" name="Google Shape;2734;p56"/>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56"/>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56"/>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7" name="Google Shape;2737;p56"/>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8" name="Google Shape;2738;p56"/>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9" name="Google Shape;2739;p56"/>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0" name="Google Shape;2740;p56"/>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1" name="Google Shape;2741;p56"/>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2" name="Google Shape;2742;p56"/>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3" name="Google Shape;2743;p56"/>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4" name="Google Shape;2744;p56"/>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5" name="Google Shape;2745;p56"/>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6" name="Google Shape;2746;p56"/>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7" name="Google Shape;2747;p56"/>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8" name="Google Shape;2748;p56"/>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9" name="Google Shape;2749;p56"/>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0" name="Google Shape;2750;p56"/>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1" name="Google Shape;2751;p56"/>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2" name="Google Shape;2752;p56"/>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3" name="Google Shape;2753;p56"/>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4" name="Google Shape;2754;p56"/>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5" name="Google Shape;2755;p56"/>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6" name="Google Shape;2756;p56"/>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7" name="Google Shape;2757;p56"/>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8" name="Google Shape;2758;p56"/>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9" name="Google Shape;2759;p56"/>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0" name="Google Shape;2760;p56"/>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1" name="Google Shape;2761;p56"/>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p57"/>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Our process is easy</a:t>
            </a:r>
            <a:endParaRPr/>
          </a:p>
        </p:txBody>
      </p:sp>
      <p:sp>
        <p:nvSpPr>
          <p:cNvPr id="2767" name="Google Shape;2767;p5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768" name="Google Shape;2768;p57"/>
          <p:cNvGrpSpPr/>
          <p:nvPr/>
        </p:nvGrpSpPr>
        <p:grpSpPr>
          <a:xfrm>
            <a:off x="477963" y="1650359"/>
            <a:ext cx="2051418" cy="2588394"/>
            <a:chOff x="1083025" y="1574025"/>
            <a:chExt cx="1834900" cy="2315200"/>
          </a:xfrm>
        </p:grpSpPr>
        <p:sp>
          <p:nvSpPr>
            <p:cNvPr id="2769" name="Google Shape;2769;p5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2770" name="Google Shape;2770;p5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Lorem Ipsum</a:t>
              </a:r>
              <a:endParaRPr b="1" sz="1200">
                <a:solidFill>
                  <a:schemeClr val="accent2"/>
                </a:solidFill>
                <a:latin typeface="Barlow"/>
                <a:ea typeface="Barlow"/>
                <a:cs typeface="Barlow"/>
                <a:sym typeface="Barlow"/>
              </a:endParaRPr>
            </a:p>
          </p:txBody>
        </p:sp>
        <p:sp>
          <p:nvSpPr>
            <p:cNvPr id="2771" name="Google Shape;2771;p57"/>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2772" name="Google Shape;2772;p57"/>
            <p:cNvCxnSpPr/>
            <p:nvPr/>
          </p:nvCxnSpPr>
          <p:spPr>
            <a:xfrm>
              <a:off x="2180202" y="1695421"/>
              <a:ext cx="718500" cy="741900"/>
            </a:xfrm>
            <a:prstGeom prst="straightConnector1">
              <a:avLst/>
            </a:prstGeom>
            <a:noFill/>
            <a:ln cap="flat" cmpd="sng" w="9525">
              <a:solidFill>
                <a:schemeClr val="accent1"/>
              </a:solidFill>
              <a:prstDash val="solid"/>
              <a:round/>
              <a:headEnd len="sm" w="sm" type="none"/>
              <a:tailEnd len="sm" w="sm" type="none"/>
            </a:ln>
          </p:spPr>
        </p:cxnSp>
        <p:sp>
          <p:nvSpPr>
            <p:cNvPr id="2773" name="Google Shape;2773;p57"/>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74" name="Google Shape;2774;p57"/>
            <p:cNvSpPr/>
            <p:nvPr/>
          </p:nvSpPr>
          <p:spPr>
            <a:xfrm>
              <a:off x="1083125" y="2460449"/>
              <a:ext cx="1834800" cy="1434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57"/>
          <p:cNvGrpSpPr/>
          <p:nvPr/>
        </p:nvGrpSpPr>
        <p:grpSpPr>
          <a:xfrm>
            <a:off x="2388508" y="1650359"/>
            <a:ext cx="2051418" cy="2588394"/>
            <a:chOff x="1083025" y="1574025"/>
            <a:chExt cx="1834900" cy="2315200"/>
          </a:xfrm>
        </p:grpSpPr>
        <p:sp>
          <p:nvSpPr>
            <p:cNvPr id="2776" name="Google Shape;2776;p5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2777" name="Google Shape;2777;p5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Lorem Ipsum</a:t>
              </a:r>
              <a:endParaRPr b="1" sz="1200">
                <a:solidFill>
                  <a:schemeClr val="accent2"/>
                </a:solidFill>
                <a:latin typeface="Barlow"/>
                <a:ea typeface="Barlow"/>
                <a:cs typeface="Barlow"/>
                <a:sym typeface="Barlow"/>
              </a:endParaRPr>
            </a:p>
          </p:txBody>
        </p:sp>
        <p:sp>
          <p:nvSpPr>
            <p:cNvPr id="2778" name="Google Shape;2778;p57"/>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2779" name="Google Shape;2779;p57"/>
            <p:cNvCxnSpPr/>
            <p:nvPr/>
          </p:nvCxnSpPr>
          <p:spPr>
            <a:xfrm>
              <a:off x="2180202" y="1695421"/>
              <a:ext cx="718500" cy="741900"/>
            </a:xfrm>
            <a:prstGeom prst="straightConnector1">
              <a:avLst/>
            </a:prstGeom>
            <a:noFill/>
            <a:ln cap="flat" cmpd="sng" w="9525">
              <a:solidFill>
                <a:schemeClr val="accent1"/>
              </a:solidFill>
              <a:prstDash val="solid"/>
              <a:round/>
              <a:headEnd len="sm" w="sm" type="none"/>
              <a:tailEnd len="sm" w="sm" type="none"/>
            </a:ln>
          </p:spPr>
        </p:cxnSp>
        <p:sp>
          <p:nvSpPr>
            <p:cNvPr id="2780" name="Google Shape;2780;p57"/>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81" name="Google Shape;2781;p57"/>
            <p:cNvSpPr/>
            <p:nvPr/>
          </p:nvSpPr>
          <p:spPr>
            <a:xfrm>
              <a:off x="1083125" y="2460449"/>
              <a:ext cx="1834800" cy="1434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2" name="Google Shape;2782;p57"/>
          <p:cNvGrpSpPr/>
          <p:nvPr/>
        </p:nvGrpSpPr>
        <p:grpSpPr>
          <a:xfrm>
            <a:off x="4302291" y="1649564"/>
            <a:ext cx="2051418" cy="2588394"/>
            <a:chOff x="1083025" y="1574025"/>
            <a:chExt cx="1834900" cy="2315200"/>
          </a:xfrm>
        </p:grpSpPr>
        <p:sp>
          <p:nvSpPr>
            <p:cNvPr id="2783" name="Google Shape;2783;p5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2784" name="Google Shape;2784;p5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Lorem Ipsum</a:t>
              </a:r>
              <a:endParaRPr b="1" sz="1200">
                <a:solidFill>
                  <a:schemeClr val="dk2"/>
                </a:solidFill>
                <a:latin typeface="Barlow"/>
                <a:ea typeface="Barlow"/>
                <a:cs typeface="Barlow"/>
                <a:sym typeface="Barlow"/>
              </a:endParaRPr>
            </a:p>
          </p:txBody>
        </p:sp>
        <p:sp>
          <p:nvSpPr>
            <p:cNvPr id="2785" name="Google Shape;2785;p57"/>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2786" name="Google Shape;2786;p57"/>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2787" name="Google Shape;2787;p57"/>
            <p:cNvSpPr/>
            <p:nvPr/>
          </p:nvSpPr>
          <p:spPr>
            <a:xfrm flipH="1">
              <a:off x="1083025" y="2306625"/>
              <a:ext cx="1834800" cy="143400"/>
            </a:xfrm>
            <a:prstGeom prst="parallelogram">
              <a:avLst>
                <a:gd fmla="val 96952" name="adj"/>
              </a:avLst>
            </a:prstGeom>
            <a:solidFill>
              <a:srgbClr val="DAD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88" name="Google Shape;2788;p57"/>
            <p:cNvSpPr/>
            <p:nvPr/>
          </p:nvSpPr>
          <p:spPr>
            <a:xfrm>
              <a:off x="1083125" y="2460449"/>
              <a:ext cx="1834800" cy="143400"/>
            </a:xfrm>
            <a:prstGeom prst="parallelogram">
              <a:avLst>
                <a:gd fmla="val 96952" name="adj"/>
              </a:avLst>
            </a:prstGeom>
            <a:solidFill>
              <a:srgbClr val="B0B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9" name="Google Shape;2789;p57"/>
          <p:cNvGrpSpPr/>
          <p:nvPr/>
        </p:nvGrpSpPr>
        <p:grpSpPr>
          <a:xfrm>
            <a:off x="6217659" y="1649551"/>
            <a:ext cx="2051418" cy="2588394"/>
            <a:chOff x="1083025" y="1574025"/>
            <a:chExt cx="1834900" cy="2315200"/>
          </a:xfrm>
        </p:grpSpPr>
        <p:sp>
          <p:nvSpPr>
            <p:cNvPr id="2790" name="Google Shape;2790;p57"/>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2791" name="Google Shape;2791;p5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Lorem Ipsum</a:t>
              </a:r>
              <a:endParaRPr b="1" sz="1200">
                <a:solidFill>
                  <a:schemeClr val="dk2"/>
                </a:solidFill>
                <a:latin typeface="Barlow"/>
                <a:ea typeface="Barlow"/>
                <a:cs typeface="Barlow"/>
                <a:sym typeface="Barlow"/>
              </a:endParaRPr>
            </a:p>
          </p:txBody>
        </p:sp>
        <p:sp>
          <p:nvSpPr>
            <p:cNvPr id="2792" name="Google Shape;2792;p57"/>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2793" name="Google Shape;2793;p57"/>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2794" name="Google Shape;2794;p57"/>
            <p:cNvSpPr/>
            <p:nvPr/>
          </p:nvSpPr>
          <p:spPr>
            <a:xfrm flipH="1">
              <a:off x="1083025" y="2306625"/>
              <a:ext cx="1834800" cy="143400"/>
            </a:xfrm>
            <a:prstGeom prst="parallelogram">
              <a:avLst>
                <a:gd fmla="val 96952" name="adj"/>
              </a:avLst>
            </a:prstGeom>
            <a:solidFill>
              <a:srgbClr val="DAD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95" name="Google Shape;2795;p57"/>
            <p:cNvSpPr/>
            <p:nvPr/>
          </p:nvSpPr>
          <p:spPr>
            <a:xfrm>
              <a:off x="1083125" y="2460449"/>
              <a:ext cx="1834800" cy="143400"/>
            </a:xfrm>
            <a:prstGeom prst="parallelogram">
              <a:avLst>
                <a:gd fmla="val 96952" name="adj"/>
              </a:avLst>
            </a:prstGeom>
            <a:solidFill>
              <a:srgbClr val="B0B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sp>
        <p:nvSpPr>
          <p:cNvPr id="2800" name="Google Shape;2800;p58"/>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Let’s review some concepts</a:t>
            </a:r>
            <a:endParaRPr/>
          </a:p>
        </p:txBody>
      </p:sp>
      <p:sp>
        <p:nvSpPr>
          <p:cNvPr id="2801" name="Google Shape;2801;p58"/>
          <p:cNvSpPr txBox="1"/>
          <p:nvPr>
            <p:ph idx="1" type="body"/>
          </p:nvPr>
        </p:nvSpPr>
        <p:spPr>
          <a:xfrm>
            <a:off x="457200" y="19957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2802" name="Google Shape;2802;p58"/>
          <p:cNvSpPr txBox="1"/>
          <p:nvPr>
            <p:ph idx="2" type="body"/>
          </p:nvPr>
        </p:nvSpPr>
        <p:spPr>
          <a:xfrm>
            <a:off x="3290250" y="19957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2803" name="Google Shape;2803;p58"/>
          <p:cNvSpPr txBox="1"/>
          <p:nvPr>
            <p:ph idx="3" type="body"/>
          </p:nvPr>
        </p:nvSpPr>
        <p:spPr>
          <a:xfrm>
            <a:off x="6123300" y="19957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
        <p:nvSpPr>
          <p:cNvPr id="2804" name="Google Shape;2804;p5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05" name="Google Shape;2805;p58"/>
          <p:cNvSpPr txBox="1"/>
          <p:nvPr>
            <p:ph idx="1" type="body"/>
          </p:nvPr>
        </p:nvSpPr>
        <p:spPr>
          <a:xfrm>
            <a:off x="457200" y="33673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2806" name="Google Shape;2806;p58"/>
          <p:cNvSpPr txBox="1"/>
          <p:nvPr>
            <p:ph idx="2" type="body"/>
          </p:nvPr>
        </p:nvSpPr>
        <p:spPr>
          <a:xfrm>
            <a:off x="3290250" y="33673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2807" name="Google Shape;2807;p58"/>
          <p:cNvSpPr txBox="1"/>
          <p:nvPr>
            <p:ph idx="3" type="body"/>
          </p:nvPr>
        </p:nvSpPr>
        <p:spPr>
          <a:xfrm>
            <a:off x="6123300" y="3367350"/>
            <a:ext cx="2563500" cy="1347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59"/>
          <p:cNvSpPr txBox="1"/>
          <p:nvPr>
            <p:ph idx="1" type="body"/>
          </p:nvPr>
        </p:nvSpPr>
        <p:spPr>
          <a:xfrm>
            <a:off x="457200" y="4406309"/>
            <a:ext cx="8229600" cy="5196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
              <a:t>You can insert graphs from Excel or Google Sheets</a:t>
            </a:r>
            <a:endParaRPr/>
          </a:p>
        </p:txBody>
      </p:sp>
      <p:sp>
        <p:nvSpPr>
          <p:cNvPr id="2813" name="Google Shape;2813;p5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814" name="Google Shape;2814;p59"/>
          <p:cNvGrpSpPr/>
          <p:nvPr/>
        </p:nvGrpSpPr>
        <p:grpSpPr>
          <a:xfrm>
            <a:off x="6052563" y="735135"/>
            <a:ext cx="2596372" cy="2900838"/>
            <a:chOff x="2181300" y="231400"/>
            <a:chExt cx="4262637" cy="4762499"/>
          </a:xfrm>
        </p:grpSpPr>
        <p:sp>
          <p:nvSpPr>
            <p:cNvPr id="2815" name="Google Shape;2815;p59"/>
            <p:cNvSpPr/>
            <p:nvPr/>
          </p:nvSpPr>
          <p:spPr>
            <a:xfrm>
              <a:off x="4504120" y="3382365"/>
              <a:ext cx="236644" cy="133254"/>
            </a:xfrm>
            <a:custGeom>
              <a:rect b="b" l="l" r="r" t="t"/>
              <a:pathLst>
                <a:path extrusionOk="0" h="133254" w="236644">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6" name="Google Shape;2816;p59"/>
            <p:cNvSpPr/>
            <p:nvPr/>
          </p:nvSpPr>
          <p:spPr>
            <a:xfrm>
              <a:off x="5178128" y="3780033"/>
              <a:ext cx="236549" cy="133254"/>
            </a:xfrm>
            <a:custGeom>
              <a:rect b="b" l="l" r="r" t="t"/>
              <a:pathLst>
                <a:path extrusionOk="0" h="133254" w="236549">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7" name="Google Shape;2817;p59"/>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8" name="Google Shape;2818;p59"/>
            <p:cNvSpPr/>
            <p:nvPr/>
          </p:nvSpPr>
          <p:spPr>
            <a:xfrm>
              <a:off x="4629475" y="2174500"/>
              <a:ext cx="494671" cy="1273873"/>
            </a:xfrm>
            <a:custGeom>
              <a:rect b="b" l="l" r="r" t="t"/>
              <a:pathLst>
                <a:path extrusionOk="0" h="1273873" w="494671">
                  <a:moveTo>
                    <a:pt x="118227" y="1273873"/>
                  </a:moveTo>
                  <a:lnTo>
                    <a:pt x="0" y="1205484"/>
                  </a:lnTo>
                  <a:lnTo>
                    <a:pt x="376540" y="0"/>
                  </a:lnTo>
                  <a:lnTo>
                    <a:pt x="494672" y="68389"/>
                  </a:lnTo>
                  <a:lnTo>
                    <a:pt x="118227" y="127387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9" name="Google Shape;2819;p59"/>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0" name="Google Shape;2820;p59"/>
            <p:cNvSpPr/>
            <p:nvPr/>
          </p:nvSpPr>
          <p:spPr>
            <a:xfrm>
              <a:off x="5160832" y="2249175"/>
              <a:ext cx="281692" cy="1586388"/>
            </a:xfrm>
            <a:custGeom>
              <a:rect b="b" l="l" r="r" t="t"/>
              <a:pathLst>
                <a:path extrusionOk="0" h="1586388" w="281692">
                  <a:moveTo>
                    <a:pt x="281692" y="1586389"/>
                  </a:moveTo>
                  <a:lnTo>
                    <a:pt x="162610" y="1517428"/>
                  </a:lnTo>
                  <a:lnTo>
                    <a:pt x="0" y="0"/>
                  </a:lnTo>
                  <a:lnTo>
                    <a:pt x="118227" y="68485"/>
                  </a:lnTo>
                  <a:lnTo>
                    <a:pt x="281692" y="1586389"/>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1" name="Google Shape;2821;p59"/>
            <p:cNvSpPr/>
            <p:nvPr/>
          </p:nvSpPr>
          <p:spPr>
            <a:xfrm>
              <a:off x="5078053" y="2296515"/>
              <a:ext cx="281692" cy="1586388"/>
            </a:xfrm>
            <a:custGeom>
              <a:rect b="b" l="l" r="r" t="t"/>
              <a:pathLst>
                <a:path extrusionOk="0" h="1586388" w="281692">
                  <a:moveTo>
                    <a:pt x="281692" y="1586389"/>
                  </a:moveTo>
                  <a:lnTo>
                    <a:pt x="162610" y="1517428"/>
                  </a:lnTo>
                  <a:lnTo>
                    <a:pt x="0" y="0"/>
                  </a:lnTo>
                  <a:lnTo>
                    <a:pt x="118227" y="68390"/>
                  </a:lnTo>
                  <a:lnTo>
                    <a:pt x="281692" y="158638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2" name="Google Shape;2822;p59"/>
            <p:cNvSpPr/>
            <p:nvPr/>
          </p:nvSpPr>
          <p:spPr>
            <a:xfrm>
              <a:off x="4075404" y="1596713"/>
              <a:ext cx="2321774" cy="1343501"/>
            </a:xfrm>
            <a:custGeom>
              <a:rect b="b" l="l" r="r" t="t"/>
              <a:pathLst>
                <a:path extrusionOk="0" h="1343501" w="2321774">
                  <a:moveTo>
                    <a:pt x="2221415" y="1343501"/>
                  </a:moveTo>
                  <a:lnTo>
                    <a:pt x="0" y="58103"/>
                  </a:lnTo>
                  <a:lnTo>
                    <a:pt x="100360" y="0"/>
                  </a:lnTo>
                  <a:lnTo>
                    <a:pt x="2321775" y="1285399"/>
                  </a:lnTo>
                  <a:lnTo>
                    <a:pt x="2221415" y="134350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3" name="Google Shape;2823;p59"/>
            <p:cNvSpPr/>
            <p:nvPr/>
          </p:nvSpPr>
          <p:spPr>
            <a:xfrm>
              <a:off x="4075404" y="1654530"/>
              <a:ext cx="2221415" cy="1401603"/>
            </a:xfrm>
            <a:custGeom>
              <a:rect b="b" l="l" r="r" t="t"/>
              <a:pathLst>
                <a:path extrusionOk="0" h="1401603" w="2221415">
                  <a:moveTo>
                    <a:pt x="2221415" y="1401604"/>
                  </a:moveTo>
                  <a:lnTo>
                    <a:pt x="0" y="116205"/>
                  </a:lnTo>
                  <a:lnTo>
                    <a:pt x="0" y="0"/>
                  </a:lnTo>
                  <a:lnTo>
                    <a:pt x="2221415" y="1285399"/>
                  </a:lnTo>
                  <a:lnTo>
                    <a:pt x="2221415" y="140160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4" name="Google Shape;2824;p59"/>
            <p:cNvSpPr/>
            <p:nvPr/>
          </p:nvSpPr>
          <p:spPr>
            <a:xfrm>
              <a:off x="4206176" y="231400"/>
              <a:ext cx="2045689" cy="2621660"/>
            </a:xfrm>
            <a:custGeom>
              <a:rect b="b" l="l" r="r" t="t"/>
              <a:pathLst>
                <a:path extrusionOk="0" h="2621660" w="2045689">
                  <a:moveTo>
                    <a:pt x="2045690" y="2621661"/>
                  </a:moveTo>
                  <a:lnTo>
                    <a:pt x="0" y="1437894"/>
                  </a:lnTo>
                  <a:lnTo>
                    <a:pt x="0" y="0"/>
                  </a:lnTo>
                  <a:lnTo>
                    <a:pt x="2045690" y="1183767"/>
                  </a:lnTo>
                  <a:lnTo>
                    <a:pt x="2045690" y="262166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5" name="Google Shape;2825;p59"/>
            <p:cNvSpPr/>
            <p:nvPr/>
          </p:nvSpPr>
          <p:spPr>
            <a:xfrm>
              <a:off x="6296819" y="2879159"/>
              <a:ext cx="101975" cy="176974"/>
            </a:xfrm>
            <a:custGeom>
              <a:rect b="b" l="l" r="r" t="t"/>
              <a:pathLst>
                <a:path extrusionOk="0" h="176974" w="101975">
                  <a:moveTo>
                    <a:pt x="101975" y="118015"/>
                  </a:moveTo>
                  <a:lnTo>
                    <a:pt x="0" y="176974"/>
                  </a:lnTo>
                  <a:lnTo>
                    <a:pt x="0" y="58960"/>
                  </a:lnTo>
                  <a:lnTo>
                    <a:pt x="101975" y="0"/>
                  </a:lnTo>
                  <a:lnTo>
                    <a:pt x="101975" y="118015"/>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6" name="Google Shape;2826;p59"/>
            <p:cNvSpPr/>
            <p:nvPr/>
          </p:nvSpPr>
          <p:spPr>
            <a:xfrm>
              <a:off x="4356811" y="496480"/>
              <a:ext cx="169452" cy="163353"/>
            </a:xfrm>
            <a:custGeom>
              <a:rect b="b" l="l" r="r" t="t"/>
              <a:pathLst>
                <a:path extrusionOk="0" h="163353" w="169452">
                  <a:moveTo>
                    <a:pt x="169453" y="163354"/>
                  </a:moveTo>
                  <a:lnTo>
                    <a:pt x="0" y="65341"/>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7" name="Google Shape;2827;p59"/>
            <p:cNvSpPr/>
            <p:nvPr/>
          </p:nvSpPr>
          <p:spPr>
            <a:xfrm>
              <a:off x="4598397" y="636212"/>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8" name="Google Shape;2828;p59"/>
            <p:cNvSpPr/>
            <p:nvPr/>
          </p:nvSpPr>
          <p:spPr>
            <a:xfrm>
              <a:off x="4356811" y="619924"/>
              <a:ext cx="169452" cy="163353"/>
            </a:xfrm>
            <a:custGeom>
              <a:rect b="b" l="l" r="r" t="t"/>
              <a:pathLst>
                <a:path extrusionOk="0" h="163353" w="169452">
                  <a:moveTo>
                    <a:pt x="169453" y="163354"/>
                  </a:moveTo>
                  <a:lnTo>
                    <a:pt x="0" y="65342"/>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9" name="Google Shape;2829;p59"/>
            <p:cNvSpPr/>
            <p:nvPr/>
          </p:nvSpPr>
          <p:spPr>
            <a:xfrm>
              <a:off x="4598397" y="759656"/>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0" name="Google Shape;2830;p59"/>
            <p:cNvSpPr/>
            <p:nvPr/>
          </p:nvSpPr>
          <p:spPr>
            <a:xfrm>
              <a:off x="4356811" y="761466"/>
              <a:ext cx="169452" cy="163448"/>
            </a:xfrm>
            <a:custGeom>
              <a:rect b="b" l="l" r="r" t="t"/>
              <a:pathLst>
                <a:path extrusionOk="0" h="163448" w="169452">
                  <a:moveTo>
                    <a:pt x="169453" y="163449"/>
                  </a:moveTo>
                  <a:lnTo>
                    <a:pt x="0" y="65437"/>
                  </a:lnTo>
                  <a:lnTo>
                    <a:pt x="0" y="0"/>
                  </a:lnTo>
                  <a:lnTo>
                    <a:pt x="169453" y="98107"/>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1" name="Google Shape;2831;p59"/>
            <p:cNvSpPr/>
            <p:nvPr/>
          </p:nvSpPr>
          <p:spPr>
            <a:xfrm>
              <a:off x="4598397" y="901293"/>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2" name="Google Shape;2832;p59"/>
            <p:cNvSpPr/>
            <p:nvPr/>
          </p:nvSpPr>
          <p:spPr>
            <a:xfrm>
              <a:off x="4356811" y="903102"/>
              <a:ext cx="169452" cy="163449"/>
            </a:xfrm>
            <a:custGeom>
              <a:rect b="b" l="l" r="r" t="t"/>
              <a:pathLst>
                <a:path extrusionOk="0" h="163449" w="169452">
                  <a:moveTo>
                    <a:pt x="169453" y="163449"/>
                  </a:moveTo>
                  <a:lnTo>
                    <a:pt x="0" y="65342"/>
                  </a:lnTo>
                  <a:lnTo>
                    <a:pt x="0" y="0"/>
                  </a:lnTo>
                  <a:lnTo>
                    <a:pt x="169453" y="98012"/>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3" name="Google Shape;2833;p59"/>
            <p:cNvSpPr/>
            <p:nvPr/>
          </p:nvSpPr>
          <p:spPr>
            <a:xfrm>
              <a:off x="4598397" y="1042929"/>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4" name="Google Shape;2834;p59"/>
            <p:cNvSpPr/>
            <p:nvPr/>
          </p:nvSpPr>
          <p:spPr>
            <a:xfrm>
              <a:off x="5115879" y="982814"/>
              <a:ext cx="204046" cy="276142"/>
            </a:xfrm>
            <a:custGeom>
              <a:rect b="b" l="l" r="r" t="t"/>
              <a:pathLst>
                <a:path extrusionOk="0" h="276142" w="204046">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5" name="Google Shape;2835;p59"/>
            <p:cNvSpPr/>
            <p:nvPr/>
          </p:nvSpPr>
          <p:spPr>
            <a:xfrm>
              <a:off x="5297876" y="1025975"/>
              <a:ext cx="199579" cy="260699"/>
            </a:xfrm>
            <a:custGeom>
              <a:rect b="b" l="l" r="r" t="t"/>
              <a:pathLst>
                <a:path extrusionOk="0" h="260699" w="199579">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6" name="Google Shape;2836;p59"/>
            <p:cNvSpPr/>
            <p:nvPr/>
          </p:nvSpPr>
          <p:spPr>
            <a:xfrm>
              <a:off x="5298541" y="1258956"/>
              <a:ext cx="212884" cy="276193"/>
            </a:xfrm>
            <a:custGeom>
              <a:rect b="b" l="l" r="r" t="t"/>
              <a:pathLst>
                <a:path extrusionOk="0" h="276193" w="212884">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7" name="Google Shape;2837;p59"/>
            <p:cNvSpPr/>
            <p:nvPr/>
          </p:nvSpPr>
          <p:spPr>
            <a:xfrm>
              <a:off x="5084706" y="1024070"/>
              <a:ext cx="290055" cy="509778"/>
            </a:xfrm>
            <a:custGeom>
              <a:rect b="b" l="l" r="r" t="t"/>
              <a:pathLst>
                <a:path extrusionOk="0" h="509778" w="290055">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8" name="Google Shape;2838;p59"/>
            <p:cNvSpPr/>
            <p:nvPr/>
          </p:nvSpPr>
          <p:spPr>
            <a:xfrm>
              <a:off x="5705494" y="1324174"/>
              <a:ext cx="204331" cy="276159"/>
            </a:xfrm>
            <a:custGeom>
              <a:rect b="b" l="l" r="r" t="t"/>
              <a:pathLst>
                <a:path extrusionOk="0" h="276159" w="204331">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9" name="Google Shape;2839;p59"/>
            <p:cNvSpPr/>
            <p:nvPr/>
          </p:nvSpPr>
          <p:spPr>
            <a:xfrm>
              <a:off x="5887776" y="1367351"/>
              <a:ext cx="199579" cy="260603"/>
            </a:xfrm>
            <a:custGeom>
              <a:rect b="b" l="l" r="r" t="t"/>
              <a:pathLst>
                <a:path extrusionOk="0" h="260603" w="199579">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0" name="Google Shape;2840;p59"/>
            <p:cNvSpPr/>
            <p:nvPr/>
          </p:nvSpPr>
          <p:spPr>
            <a:xfrm>
              <a:off x="5887776" y="1600333"/>
              <a:ext cx="213550" cy="276118"/>
            </a:xfrm>
            <a:custGeom>
              <a:rect b="b" l="l" r="r" t="t"/>
              <a:pathLst>
                <a:path extrusionOk="0" h="276118" w="21355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1" name="Google Shape;2841;p59"/>
            <p:cNvSpPr/>
            <p:nvPr/>
          </p:nvSpPr>
          <p:spPr>
            <a:xfrm>
              <a:off x="5674606" y="1365446"/>
              <a:ext cx="290055" cy="509682"/>
            </a:xfrm>
            <a:custGeom>
              <a:rect b="b" l="l" r="r" t="t"/>
              <a:pathLst>
                <a:path extrusionOk="0" h="509682" w="290055">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2" name="Google Shape;2842;p59"/>
            <p:cNvSpPr/>
            <p:nvPr/>
          </p:nvSpPr>
          <p:spPr>
            <a:xfrm>
              <a:off x="5115879" y="1943808"/>
              <a:ext cx="971477" cy="359289"/>
            </a:xfrm>
            <a:custGeom>
              <a:rect b="b" l="l" r="r" t="t"/>
              <a:pathLst>
                <a:path extrusionOk="0" h="359289" w="971477">
                  <a:moveTo>
                    <a:pt x="0" y="102961"/>
                  </a:moveTo>
                  <a:cubicBezTo>
                    <a:pt x="0" y="102961"/>
                    <a:pt x="144553" y="-173264"/>
                    <a:pt x="511684" y="179161"/>
                  </a:cubicBezTo>
                  <a:cubicBezTo>
                    <a:pt x="878815" y="531586"/>
                    <a:pt x="971477" y="258218"/>
                    <a:pt x="971477" y="258218"/>
                  </a:cubicBezTo>
                </a:path>
              </a:pathLst>
            </a:custGeom>
            <a:noFill/>
            <a:ln cap="flat" cmpd="sng" w="13475">
              <a:solidFill>
                <a:srgbClr val="D6D8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3" name="Google Shape;2843;p59"/>
            <p:cNvSpPr/>
            <p:nvPr/>
          </p:nvSpPr>
          <p:spPr>
            <a:xfrm rot="-1801764">
              <a:off x="5403245" y="1931037"/>
              <a:ext cx="49945" cy="86600"/>
            </a:xfrm>
            <a:custGeom>
              <a:rect b="b" l="l" r="r" t="t"/>
              <a:pathLst>
                <a:path extrusionOk="0" h="86677" w="49989">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4" name="Google Shape;2844;p59"/>
            <p:cNvSpPr/>
            <p:nvPr/>
          </p:nvSpPr>
          <p:spPr>
            <a:xfrm rot="-1801764">
              <a:off x="5143652" y="1930529"/>
              <a:ext cx="49945" cy="86600"/>
            </a:xfrm>
            <a:custGeom>
              <a:rect b="b" l="l" r="r" t="t"/>
              <a:pathLst>
                <a:path extrusionOk="0" h="86677" w="49989">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5" name="Google Shape;2845;p59"/>
            <p:cNvSpPr/>
            <p:nvPr/>
          </p:nvSpPr>
          <p:spPr>
            <a:xfrm rot="-1790023">
              <a:off x="5694653" y="2149239"/>
              <a:ext cx="50164" cy="86979"/>
            </a:xfrm>
            <a:custGeom>
              <a:rect b="b" l="l" r="r" t="t"/>
              <a:pathLst>
                <a:path extrusionOk="0" h="86976" w="50162">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6" name="Google Shape;2846;p59"/>
            <p:cNvSpPr/>
            <p:nvPr/>
          </p:nvSpPr>
          <p:spPr>
            <a:xfrm rot="-1801764">
              <a:off x="5993267" y="2236949"/>
              <a:ext cx="49945" cy="86600"/>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7" name="Google Shape;2847;p59"/>
            <p:cNvSpPr/>
            <p:nvPr/>
          </p:nvSpPr>
          <p:spPr>
            <a:xfrm>
              <a:off x="4356811" y="1418691"/>
              <a:ext cx="57973" cy="235172"/>
            </a:xfrm>
            <a:custGeom>
              <a:rect b="b" l="l" r="r" t="t"/>
              <a:pathLst>
                <a:path extrusionOk="0" h="235172" w="57973">
                  <a:moveTo>
                    <a:pt x="57973" y="235172"/>
                  </a:moveTo>
                  <a:lnTo>
                    <a:pt x="0" y="201549"/>
                  </a:lnTo>
                  <a:lnTo>
                    <a:pt x="0" y="0"/>
                  </a:lnTo>
                  <a:lnTo>
                    <a:pt x="57973" y="33623"/>
                  </a:lnTo>
                  <a:lnTo>
                    <a:pt x="57973" y="23517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8" name="Google Shape;2848;p59"/>
            <p:cNvSpPr/>
            <p:nvPr/>
          </p:nvSpPr>
          <p:spPr>
            <a:xfrm>
              <a:off x="4517330" y="1440789"/>
              <a:ext cx="58068" cy="305942"/>
            </a:xfrm>
            <a:custGeom>
              <a:rect b="b" l="l" r="r" t="t"/>
              <a:pathLst>
                <a:path extrusionOk="0" h="305942" w="58068">
                  <a:moveTo>
                    <a:pt x="58068" y="305943"/>
                  </a:moveTo>
                  <a:lnTo>
                    <a:pt x="0" y="272320"/>
                  </a:lnTo>
                  <a:lnTo>
                    <a:pt x="0" y="0"/>
                  </a:lnTo>
                  <a:lnTo>
                    <a:pt x="58068" y="33623"/>
                  </a:lnTo>
                  <a:lnTo>
                    <a:pt x="58068" y="30594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9" name="Google Shape;2849;p59"/>
            <p:cNvSpPr/>
            <p:nvPr/>
          </p:nvSpPr>
          <p:spPr>
            <a:xfrm>
              <a:off x="4677849" y="1415738"/>
              <a:ext cx="58067" cy="423862"/>
            </a:xfrm>
            <a:custGeom>
              <a:rect b="b" l="l" r="r" t="t"/>
              <a:pathLst>
                <a:path extrusionOk="0" h="423862" w="58067">
                  <a:moveTo>
                    <a:pt x="58068" y="423863"/>
                  </a:moveTo>
                  <a:lnTo>
                    <a:pt x="0" y="390335"/>
                  </a:lnTo>
                  <a:lnTo>
                    <a:pt x="0" y="0"/>
                  </a:lnTo>
                  <a:lnTo>
                    <a:pt x="58068" y="33528"/>
                  </a:lnTo>
                  <a:lnTo>
                    <a:pt x="58068" y="423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0" name="Google Shape;2850;p59"/>
            <p:cNvSpPr/>
            <p:nvPr/>
          </p:nvSpPr>
          <p:spPr>
            <a:xfrm>
              <a:off x="4838368" y="1414214"/>
              <a:ext cx="58068" cy="518255"/>
            </a:xfrm>
            <a:custGeom>
              <a:rect b="b" l="l" r="r" t="t"/>
              <a:pathLst>
                <a:path extrusionOk="0" h="518255" w="58068">
                  <a:moveTo>
                    <a:pt x="58068" y="518255"/>
                  </a:moveTo>
                  <a:lnTo>
                    <a:pt x="0" y="484727"/>
                  </a:lnTo>
                  <a:lnTo>
                    <a:pt x="0" y="0"/>
                  </a:lnTo>
                  <a:lnTo>
                    <a:pt x="58068" y="33528"/>
                  </a:lnTo>
                  <a:lnTo>
                    <a:pt x="58068" y="518255"/>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1" name="Google Shape;2851;p59"/>
            <p:cNvSpPr/>
            <p:nvPr/>
          </p:nvSpPr>
          <p:spPr>
            <a:xfrm>
              <a:off x="5343399" y="3731361"/>
              <a:ext cx="99124" cy="151542"/>
            </a:xfrm>
            <a:custGeom>
              <a:rect b="b" l="l" r="r" t="t"/>
              <a:pathLst>
                <a:path extrusionOk="0" h="151542" w="99124">
                  <a:moveTo>
                    <a:pt x="16347" y="151543"/>
                  </a:moveTo>
                  <a:lnTo>
                    <a:pt x="99124" y="104204"/>
                  </a:lnTo>
                  <a:lnTo>
                    <a:pt x="0" y="0"/>
                  </a:lnTo>
                  <a:lnTo>
                    <a:pt x="16347" y="15154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2" name="Google Shape;2852;p59"/>
            <p:cNvSpPr/>
            <p:nvPr/>
          </p:nvSpPr>
          <p:spPr>
            <a:xfrm>
              <a:off x="4678419" y="3350075"/>
              <a:ext cx="69282" cy="136588"/>
            </a:xfrm>
            <a:custGeom>
              <a:rect b="b" l="l" r="r" t="t"/>
              <a:pathLst>
                <a:path extrusionOk="0" h="136588" w="69282">
                  <a:moveTo>
                    <a:pt x="0" y="136588"/>
                  </a:moveTo>
                  <a:lnTo>
                    <a:pt x="69283" y="98298"/>
                  </a:lnTo>
                  <a:lnTo>
                    <a:pt x="42672" y="0"/>
                  </a:lnTo>
                  <a:lnTo>
                    <a:pt x="0" y="136588"/>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53" name="Google Shape;2853;p59"/>
            <p:cNvGrpSpPr/>
            <p:nvPr/>
          </p:nvGrpSpPr>
          <p:grpSpPr>
            <a:xfrm>
              <a:off x="3103642" y="4105408"/>
              <a:ext cx="746807" cy="516445"/>
              <a:chOff x="4884742" y="4921758"/>
              <a:chExt cx="746807" cy="516445"/>
            </a:xfrm>
          </p:grpSpPr>
          <p:sp>
            <p:nvSpPr>
              <p:cNvPr id="2854" name="Google Shape;2854;p59"/>
              <p:cNvSpPr/>
              <p:nvPr/>
            </p:nvSpPr>
            <p:spPr>
              <a:xfrm>
                <a:off x="4884742" y="505358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5" name="Google Shape;2855;p59"/>
              <p:cNvSpPr/>
              <p:nvPr/>
            </p:nvSpPr>
            <p:spPr>
              <a:xfrm>
                <a:off x="4966950" y="5004149"/>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6" name="Google Shape;2856;p59"/>
              <p:cNvSpPr/>
              <p:nvPr/>
            </p:nvSpPr>
            <p:spPr>
              <a:xfrm>
                <a:off x="4967045" y="5111781"/>
                <a:ext cx="65671" cy="87534"/>
              </a:xfrm>
              <a:custGeom>
                <a:rect b="b" l="l" r="r" t="t"/>
                <a:pathLst>
                  <a:path extrusionOk="0" h="87534" w="65671">
                    <a:moveTo>
                      <a:pt x="0" y="87534"/>
                    </a:moveTo>
                    <a:lnTo>
                      <a:pt x="0" y="0"/>
                    </a:lnTo>
                    <a:lnTo>
                      <a:pt x="65671" y="58579"/>
                    </a:lnTo>
                    <a:lnTo>
                      <a:pt x="0" y="87534"/>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7" name="Google Shape;2857;p59"/>
              <p:cNvSpPr/>
              <p:nvPr/>
            </p:nvSpPr>
            <p:spPr>
              <a:xfrm>
                <a:off x="5581465" y="5114067"/>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8" name="Google Shape;2858;p59"/>
              <p:cNvSpPr/>
              <p:nvPr/>
            </p:nvSpPr>
            <p:spPr>
              <a:xfrm>
                <a:off x="4966950" y="4921758"/>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9" name="Google Shape;2859;p59"/>
              <p:cNvSpPr/>
              <p:nvPr/>
            </p:nvSpPr>
            <p:spPr>
              <a:xfrm>
                <a:off x="5061432" y="4974074"/>
                <a:ext cx="475691" cy="275248"/>
              </a:xfrm>
              <a:custGeom>
                <a:rect b="b" l="l" r="r" t="t"/>
                <a:pathLst>
                  <a:path extrusionOk="0" h="275248" w="475691">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0" name="Google Shape;2860;p59"/>
              <p:cNvSpPr/>
              <p:nvPr/>
            </p:nvSpPr>
            <p:spPr>
              <a:xfrm>
                <a:off x="5061893" y="4990552"/>
                <a:ext cx="474809" cy="258770"/>
              </a:xfrm>
              <a:custGeom>
                <a:rect b="b" l="l" r="r" t="t"/>
                <a:pathLst>
                  <a:path extrusionOk="0" h="258770" w="474809">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1" name="Google Shape;2861;p59"/>
              <p:cNvSpPr/>
              <p:nvPr/>
            </p:nvSpPr>
            <p:spPr>
              <a:xfrm>
                <a:off x="5183826" y="5052822"/>
                <a:ext cx="221040" cy="139064"/>
              </a:xfrm>
              <a:custGeom>
                <a:rect b="b" l="l" r="r" t="t"/>
                <a:pathLst>
                  <a:path extrusionOk="0" h="139064" w="22104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2" name="Google Shape;2862;p59"/>
              <p:cNvSpPr/>
              <p:nvPr/>
            </p:nvSpPr>
            <p:spPr>
              <a:xfrm>
                <a:off x="5275158" y="5155977"/>
                <a:ext cx="14635" cy="19050"/>
              </a:xfrm>
              <a:custGeom>
                <a:rect b="b" l="l" r="r" t="t"/>
                <a:pathLst>
                  <a:path extrusionOk="0" h="19050" w="14635">
                    <a:moveTo>
                      <a:pt x="0" y="12859"/>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3" name="Google Shape;2863;p59"/>
              <p:cNvSpPr/>
              <p:nvPr/>
            </p:nvSpPr>
            <p:spPr>
              <a:xfrm>
                <a:off x="5370766" y="5164169"/>
                <a:ext cx="31647" cy="14763"/>
              </a:xfrm>
              <a:custGeom>
                <a:rect b="b" l="l" r="r" t="t"/>
                <a:pathLst>
                  <a:path extrusionOk="0" h="14763" w="31647">
                    <a:moveTo>
                      <a:pt x="31648" y="12859"/>
                    </a:moveTo>
                    <a:lnTo>
                      <a:pt x="31648" y="0"/>
                    </a:lnTo>
                    <a:lnTo>
                      <a:pt x="0" y="2381"/>
                    </a:lnTo>
                    <a:lnTo>
                      <a:pt x="18152" y="14764"/>
                    </a:lnTo>
                    <a:lnTo>
                      <a:pt x="31648"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4" name="Google Shape;2864;p59"/>
              <p:cNvSpPr/>
              <p:nvPr/>
            </p:nvSpPr>
            <p:spPr>
              <a:xfrm>
                <a:off x="5381410" y="5116639"/>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5" name="Google Shape;2865;p59"/>
              <p:cNvSpPr/>
              <p:nvPr/>
            </p:nvSpPr>
            <p:spPr>
              <a:xfrm>
                <a:off x="5307090" y="5121401"/>
                <a:ext cx="35639" cy="24669"/>
              </a:xfrm>
              <a:custGeom>
                <a:rect b="b" l="l" r="r" t="t"/>
                <a:pathLst>
                  <a:path extrusionOk="0" h="24669" w="35639">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6" name="Google Shape;2866;p59"/>
              <p:cNvSpPr/>
              <p:nvPr/>
            </p:nvSpPr>
            <p:spPr>
              <a:xfrm>
                <a:off x="5234481" y="5079968"/>
                <a:ext cx="44382" cy="29241"/>
              </a:xfrm>
              <a:custGeom>
                <a:rect b="b" l="l" r="r" t="t"/>
                <a:pathLst>
                  <a:path extrusionOk="0" h="29241" w="44382">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7" name="Google Shape;2867;p59"/>
              <p:cNvSpPr/>
              <p:nvPr/>
            </p:nvSpPr>
            <p:spPr>
              <a:xfrm>
                <a:off x="5275158" y="5056536"/>
                <a:ext cx="20623" cy="18383"/>
              </a:xfrm>
              <a:custGeom>
                <a:rect b="b" l="l" r="r" t="t"/>
                <a:pathLst>
                  <a:path extrusionOk="0" h="18383" w="20623">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8" name="Google Shape;2868;p59"/>
              <p:cNvSpPr/>
              <p:nvPr/>
            </p:nvSpPr>
            <p:spPr>
              <a:xfrm>
                <a:off x="5183351" y="5052726"/>
                <a:ext cx="19577" cy="14573"/>
              </a:xfrm>
              <a:custGeom>
                <a:rect b="b" l="l" r="r" t="t"/>
                <a:pathLst>
                  <a:path extrusionOk="0" h="14573" w="19577">
                    <a:moveTo>
                      <a:pt x="0" y="12859"/>
                    </a:moveTo>
                    <a:lnTo>
                      <a:pt x="0" y="0"/>
                    </a:lnTo>
                    <a:lnTo>
                      <a:pt x="19578" y="2096"/>
                    </a:lnTo>
                    <a:lnTo>
                      <a:pt x="13305" y="14573"/>
                    </a:lnTo>
                    <a:lnTo>
                      <a:pt x="0"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9" name="Google Shape;2869;p59"/>
              <p:cNvSpPr/>
              <p:nvPr/>
            </p:nvSpPr>
            <p:spPr>
              <a:xfrm>
                <a:off x="5184016" y="5095875"/>
                <a:ext cx="22524" cy="22764"/>
              </a:xfrm>
              <a:custGeom>
                <a:rect b="b" l="l" r="r" t="t"/>
                <a:pathLst>
                  <a:path extrusionOk="0" h="22764" w="22524">
                    <a:moveTo>
                      <a:pt x="0" y="13526"/>
                    </a:moveTo>
                    <a:lnTo>
                      <a:pt x="0" y="0"/>
                    </a:lnTo>
                    <a:lnTo>
                      <a:pt x="22524" y="0"/>
                    </a:lnTo>
                    <a:lnTo>
                      <a:pt x="17012" y="12097"/>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0" name="Google Shape;2870;p59"/>
              <p:cNvSpPr/>
              <p:nvPr/>
            </p:nvSpPr>
            <p:spPr>
              <a:xfrm>
                <a:off x="5183826" y="5039963"/>
                <a:ext cx="221034" cy="138969"/>
              </a:xfrm>
              <a:custGeom>
                <a:rect b="b" l="l" r="r" t="t"/>
                <a:pathLst>
                  <a:path extrusionOk="0" h="138969" w="221034">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71" name="Google Shape;2871;p59"/>
            <p:cNvGrpSpPr/>
            <p:nvPr/>
          </p:nvGrpSpPr>
          <p:grpSpPr>
            <a:xfrm>
              <a:off x="3213031" y="4002823"/>
              <a:ext cx="664504" cy="467011"/>
              <a:chOff x="4994131" y="4819173"/>
              <a:chExt cx="664504" cy="467011"/>
            </a:xfrm>
          </p:grpSpPr>
          <p:sp>
            <p:nvSpPr>
              <p:cNvPr id="2872" name="Google Shape;2872;p59"/>
              <p:cNvSpPr/>
              <p:nvPr/>
            </p:nvSpPr>
            <p:spPr>
              <a:xfrm>
                <a:off x="4994131" y="4901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3" name="Google Shape;2873;p59"/>
              <p:cNvSpPr/>
              <p:nvPr/>
            </p:nvSpPr>
            <p:spPr>
              <a:xfrm>
                <a:off x="4994226" y="5009197"/>
                <a:ext cx="65576" cy="87630"/>
              </a:xfrm>
              <a:custGeom>
                <a:rect b="b" l="l" r="r" t="t"/>
                <a:pathLst>
                  <a:path extrusionOk="0" h="87630" w="65576">
                    <a:moveTo>
                      <a:pt x="0" y="87630"/>
                    </a:moveTo>
                    <a:lnTo>
                      <a:pt x="0" y="0"/>
                    </a:lnTo>
                    <a:lnTo>
                      <a:pt x="65576"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4" name="Google Shape;2874;p59"/>
              <p:cNvSpPr/>
              <p:nvPr/>
            </p:nvSpPr>
            <p:spPr>
              <a:xfrm>
                <a:off x="5608645" y="5011483"/>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5" name="Google Shape;2875;p59"/>
              <p:cNvSpPr/>
              <p:nvPr/>
            </p:nvSpPr>
            <p:spPr>
              <a:xfrm>
                <a:off x="4994131" y="4819173"/>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6" name="Google Shape;2876;p59"/>
              <p:cNvSpPr/>
              <p:nvPr/>
            </p:nvSpPr>
            <p:spPr>
              <a:xfrm>
                <a:off x="5088612" y="4871585"/>
                <a:ext cx="475616" cy="275248"/>
              </a:xfrm>
              <a:custGeom>
                <a:rect b="b" l="l" r="r" t="t"/>
                <a:pathLst>
                  <a:path extrusionOk="0" h="275248" w="475616">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7" name="Google Shape;2877;p59"/>
              <p:cNvSpPr/>
              <p:nvPr/>
            </p:nvSpPr>
            <p:spPr>
              <a:xfrm>
                <a:off x="5089073" y="4888063"/>
                <a:ext cx="474714" cy="258770"/>
              </a:xfrm>
              <a:custGeom>
                <a:rect b="b" l="l" r="r" t="t"/>
                <a:pathLst>
                  <a:path extrusionOk="0" h="258770" w="474714">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8" name="Google Shape;2878;p59"/>
              <p:cNvSpPr/>
              <p:nvPr/>
            </p:nvSpPr>
            <p:spPr>
              <a:xfrm>
                <a:off x="5211197" y="4950333"/>
                <a:ext cx="220817" cy="138588"/>
              </a:xfrm>
              <a:custGeom>
                <a:rect b="b" l="l" r="r" t="t"/>
                <a:pathLst>
                  <a:path extrusionOk="0" h="138588" w="220817">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9" name="Google Shape;2879;p59"/>
              <p:cNvSpPr/>
              <p:nvPr/>
            </p:nvSpPr>
            <p:spPr>
              <a:xfrm>
                <a:off x="5302433" y="5053393"/>
                <a:ext cx="14635" cy="19050"/>
              </a:xfrm>
              <a:custGeom>
                <a:rect b="b" l="l" r="r" t="t"/>
                <a:pathLst>
                  <a:path extrusionOk="0" h="19050" w="14635">
                    <a:moveTo>
                      <a:pt x="0" y="12954"/>
                    </a:moveTo>
                    <a:cubicBezTo>
                      <a:pt x="0" y="12001"/>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0" name="Google Shape;2880;p59"/>
              <p:cNvSpPr/>
              <p:nvPr/>
            </p:nvSpPr>
            <p:spPr>
              <a:xfrm>
                <a:off x="5397946" y="5061584"/>
                <a:ext cx="31647" cy="14858"/>
              </a:xfrm>
              <a:custGeom>
                <a:rect b="b" l="l" r="r" t="t"/>
                <a:pathLst>
                  <a:path extrusionOk="0" h="14858" w="31647">
                    <a:moveTo>
                      <a:pt x="31648" y="12954"/>
                    </a:moveTo>
                    <a:lnTo>
                      <a:pt x="31648" y="0"/>
                    </a:lnTo>
                    <a:lnTo>
                      <a:pt x="0" y="2477"/>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1" name="Google Shape;2881;p59"/>
              <p:cNvSpPr/>
              <p:nvPr/>
            </p:nvSpPr>
            <p:spPr>
              <a:xfrm>
                <a:off x="5408591" y="5014055"/>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2" name="Google Shape;2882;p59"/>
              <p:cNvSpPr/>
              <p:nvPr/>
            </p:nvSpPr>
            <p:spPr>
              <a:xfrm>
                <a:off x="5334271" y="5018913"/>
                <a:ext cx="35639" cy="24669"/>
              </a:xfrm>
              <a:custGeom>
                <a:rect b="b" l="l" r="r" t="t"/>
                <a:pathLst>
                  <a:path extrusionOk="0" h="24669" w="35639">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3" name="Google Shape;2883;p59"/>
              <p:cNvSpPr/>
              <p:nvPr/>
            </p:nvSpPr>
            <p:spPr>
              <a:xfrm>
                <a:off x="5261567" y="4977479"/>
                <a:ext cx="44382" cy="29146"/>
              </a:xfrm>
              <a:custGeom>
                <a:rect b="b" l="l" r="r" t="t"/>
                <a:pathLst>
                  <a:path extrusionOk="0" h="29146" w="44382">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4" name="Google Shape;2884;p59"/>
              <p:cNvSpPr/>
              <p:nvPr/>
            </p:nvSpPr>
            <p:spPr>
              <a:xfrm>
                <a:off x="5302338" y="4953952"/>
                <a:ext cx="20528" cy="18478"/>
              </a:xfrm>
              <a:custGeom>
                <a:rect b="b" l="l" r="r" t="t"/>
                <a:pathLst>
                  <a:path extrusionOk="0" h="18478" w="20528">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5" name="Google Shape;2885;p59"/>
              <p:cNvSpPr/>
              <p:nvPr/>
            </p:nvSpPr>
            <p:spPr>
              <a:xfrm>
                <a:off x="5210437" y="4950142"/>
                <a:ext cx="19672" cy="14668"/>
              </a:xfrm>
              <a:custGeom>
                <a:rect b="b" l="l" r="r" t="t"/>
                <a:pathLst>
                  <a:path extrusionOk="0" h="14668" w="19672">
                    <a:moveTo>
                      <a:pt x="0" y="12954"/>
                    </a:moveTo>
                    <a:lnTo>
                      <a:pt x="0" y="0"/>
                    </a:lnTo>
                    <a:lnTo>
                      <a:pt x="19673"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6" name="Google Shape;2886;p59"/>
              <p:cNvSpPr/>
              <p:nvPr/>
            </p:nvSpPr>
            <p:spPr>
              <a:xfrm>
                <a:off x="5211197" y="4993481"/>
                <a:ext cx="22524" cy="22764"/>
              </a:xfrm>
              <a:custGeom>
                <a:rect b="b" l="l" r="r" t="t"/>
                <a:pathLst>
                  <a:path extrusionOk="0" h="22764" w="22524">
                    <a:moveTo>
                      <a:pt x="0" y="13430"/>
                    </a:moveTo>
                    <a:lnTo>
                      <a:pt x="0" y="0"/>
                    </a:lnTo>
                    <a:lnTo>
                      <a:pt x="22524"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7" name="Google Shape;2887;p59"/>
              <p:cNvSpPr/>
              <p:nvPr/>
            </p:nvSpPr>
            <p:spPr>
              <a:xfrm>
                <a:off x="5211197" y="4937378"/>
                <a:ext cx="220817" cy="139065"/>
              </a:xfrm>
              <a:custGeom>
                <a:rect b="b" l="l" r="r" t="t"/>
                <a:pathLst>
                  <a:path extrusionOk="0" h="139065" w="220817">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88" name="Google Shape;2888;p59"/>
            <p:cNvGrpSpPr/>
            <p:nvPr/>
          </p:nvGrpSpPr>
          <p:grpSpPr>
            <a:xfrm>
              <a:off x="3192597" y="3904144"/>
              <a:ext cx="664599" cy="467011"/>
              <a:chOff x="4973697" y="4720494"/>
              <a:chExt cx="664599" cy="467011"/>
            </a:xfrm>
          </p:grpSpPr>
          <p:sp>
            <p:nvSpPr>
              <p:cNvPr id="2889" name="Google Shape;2889;p59"/>
              <p:cNvSpPr/>
              <p:nvPr/>
            </p:nvSpPr>
            <p:spPr>
              <a:xfrm>
                <a:off x="4973697" y="480288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0" name="Google Shape;2890;p59"/>
              <p:cNvSpPr/>
              <p:nvPr/>
            </p:nvSpPr>
            <p:spPr>
              <a:xfrm>
                <a:off x="4973792" y="491051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1" name="Google Shape;2891;p59"/>
              <p:cNvSpPr/>
              <p:nvPr/>
            </p:nvSpPr>
            <p:spPr>
              <a:xfrm>
                <a:off x="5588212" y="4912804"/>
                <a:ext cx="50084" cy="118109"/>
              </a:xfrm>
              <a:custGeom>
                <a:rect b="b" l="l" r="r" t="t"/>
                <a:pathLst>
                  <a:path extrusionOk="0" h="118109" w="50084">
                    <a:moveTo>
                      <a:pt x="50085" y="0"/>
                    </a:moveTo>
                    <a:lnTo>
                      <a:pt x="50085" y="82391"/>
                    </a:lnTo>
                    <a:lnTo>
                      <a:pt x="16536"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2" name="Google Shape;2892;p59"/>
              <p:cNvSpPr/>
              <p:nvPr/>
            </p:nvSpPr>
            <p:spPr>
              <a:xfrm>
                <a:off x="4973697" y="472049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3" name="Google Shape;2893;p59"/>
              <p:cNvSpPr/>
              <p:nvPr/>
            </p:nvSpPr>
            <p:spPr>
              <a:xfrm>
                <a:off x="5068198" y="4772810"/>
                <a:ext cx="475691" cy="275343"/>
              </a:xfrm>
              <a:custGeom>
                <a:rect b="b" l="l" r="r" t="t"/>
                <a:pathLst>
                  <a:path extrusionOk="0" h="275343" w="475691">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4" name="Google Shape;2894;p59"/>
              <p:cNvSpPr/>
              <p:nvPr/>
            </p:nvSpPr>
            <p:spPr>
              <a:xfrm>
                <a:off x="5068640" y="4789288"/>
                <a:ext cx="474809" cy="258865"/>
              </a:xfrm>
              <a:custGeom>
                <a:rect b="b" l="l" r="r" t="t"/>
                <a:pathLst>
                  <a:path extrusionOk="0" h="258865" w="474809">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5" name="Google Shape;2895;p59"/>
              <p:cNvSpPr/>
              <p:nvPr/>
            </p:nvSpPr>
            <p:spPr>
              <a:xfrm>
                <a:off x="5190479" y="4851558"/>
                <a:ext cx="221040" cy="139065"/>
              </a:xfrm>
              <a:custGeom>
                <a:rect b="b" l="l" r="r" t="t"/>
                <a:pathLst>
                  <a:path extrusionOk="0" h="139065" w="22104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6" name="Google Shape;2896;p59"/>
              <p:cNvSpPr/>
              <p:nvPr/>
            </p:nvSpPr>
            <p:spPr>
              <a:xfrm>
                <a:off x="5282000" y="4954714"/>
                <a:ext cx="14540" cy="19050"/>
              </a:xfrm>
              <a:custGeom>
                <a:rect b="b" l="l" r="r" t="t"/>
                <a:pathLst>
                  <a:path extrusionOk="0" h="19050" w="14540">
                    <a:moveTo>
                      <a:pt x="0" y="12954"/>
                    </a:moveTo>
                    <a:cubicBezTo>
                      <a:pt x="0" y="12002"/>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7" name="Google Shape;2897;p59"/>
              <p:cNvSpPr/>
              <p:nvPr/>
            </p:nvSpPr>
            <p:spPr>
              <a:xfrm>
                <a:off x="5377608" y="4962906"/>
                <a:ext cx="31552" cy="14858"/>
              </a:xfrm>
              <a:custGeom>
                <a:rect b="b" l="l" r="r" t="t"/>
                <a:pathLst>
                  <a:path extrusionOk="0" h="14858" w="31552">
                    <a:moveTo>
                      <a:pt x="31552" y="12859"/>
                    </a:moveTo>
                    <a:lnTo>
                      <a:pt x="31552" y="0"/>
                    </a:lnTo>
                    <a:lnTo>
                      <a:pt x="0" y="2381"/>
                    </a:lnTo>
                    <a:lnTo>
                      <a:pt x="18152" y="14859"/>
                    </a:lnTo>
                    <a:lnTo>
                      <a:pt x="31552"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8" name="Google Shape;2898;p59"/>
              <p:cNvSpPr/>
              <p:nvPr/>
            </p:nvSpPr>
            <p:spPr>
              <a:xfrm>
                <a:off x="5388158" y="491537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9" name="Google Shape;2899;p59"/>
              <p:cNvSpPr/>
              <p:nvPr/>
            </p:nvSpPr>
            <p:spPr>
              <a:xfrm>
                <a:off x="5313838" y="4920138"/>
                <a:ext cx="35639" cy="24765"/>
              </a:xfrm>
              <a:custGeom>
                <a:rect b="b" l="l" r="r" t="t"/>
                <a:pathLst>
                  <a:path extrusionOk="0" h="24765"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0" name="Google Shape;2900;p59"/>
              <p:cNvSpPr/>
              <p:nvPr/>
            </p:nvSpPr>
            <p:spPr>
              <a:xfrm>
                <a:off x="5241229" y="4878705"/>
                <a:ext cx="44382" cy="29241"/>
              </a:xfrm>
              <a:custGeom>
                <a:rect b="b" l="l" r="r" t="t"/>
                <a:pathLst>
                  <a:path extrusionOk="0" h="29241" w="44382">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1" name="Google Shape;2901;p59"/>
              <p:cNvSpPr/>
              <p:nvPr/>
            </p:nvSpPr>
            <p:spPr>
              <a:xfrm>
                <a:off x="5282000" y="4855273"/>
                <a:ext cx="20528" cy="18478"/>
              </a:xfrm>
              <a:custGeom>
                <a:rect b="b" l="l" r="r" t="t"/>
                <a:pathLst>
                  <a:path extrusionOk="0" h="18478" w="20528">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2" name="Google Shape;2902;p59"/>
              <p:cNvSpPr/>
              <p:nvPr/>
            </p:nvSpPr>
            <p:spPr>
              <a:xfrm>
                <a:off x="5190099" y="4851463"/>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3" name="Google Shape;2903;p59"/>
              <p:cNvSpPr/>
              <p:nvPr/>
            </p:nvSpPr>
            <p:spPr>
              <a:xfrm>
                <a:off x="5190859" y="4894802"/>
                <a:ext cx="22428" cy="22764"/>
              </a:xfrm>
              <a:custGeom>
                <a:rect b="b" l="l" r="r" t="t"/>
                <a:pathLst>
                  <a:path extrusionOk="0" h="22764" w="22428">
                    <a:moveTo>
                      <a:pt x="0" y="13430"/>
                    </a:moveTo>
                    <a:lnTo>
                      <a:pt x="0" y="0"/>
                    </a:lnTo>
                    <a:lnTo>
                      <a:pt x="22429"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4" name="Google Shape;2904;p59"/>
              <p:cNvSpPr/>
              <p:nvPr/>
            </p:nvSpPr>
            <p:spPr>
              <a:xfrm>
                <a:off x="5190764" y="4838795"/>
                <a:ext cx="221036" cy="139064"/>
              </a:xfrm>
              <a:custGeom>
                <a:rect b="b" l="l" r="r" t="t"/>
                <a:pathLst>
                  <a:path extrusionOk="0" h="139064" w="221036">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05" name="Google Shape;2905;p59"/>
            <p:cNvGrpSpPr/>
            <p:nvPr/>
          </p:nvGrpSpPr>
          <p:grpSpPr>
            <a:xfrm>
              <a:off x="3220919" y="3808894"/>
              <a:ext cx="664504" cy="467011"/>
              <a:chOff x="5002019" y="4625244"/>
              <a:chExt cx="664504" cy="467011"/>
            </a:xfrm>
          </p:grpSpPr>
          <p:sp>
            <p:nvSpPr>
              <p:cNvPr id="2906" name="Google Shape;2906;p59"/>
              <p:cNvSpPr/>
              <p:nvPr/>
            </p:nvSpPr>
            <p:spPr>
              <a:xfrm>
                <a:off x="5002019" y="470763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7" name="Google Shape;2907;p59"/>
              <p:cNvSpPr/>
              <p:nvPr/>
            </p:nvSpPr>
            <p:spPr>
              <a:xfrm>
                <a:off x="5002019" y="481526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8" name="Google Shape;2908;p59"/>
              <p:cNvSpPr/>
              <p:nvPr/>
            </p:nvSpPr>
            <p:spPr>
              <a:xfrm>
                <a:off x="5616534" y="481755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9" name="Google Shape;2909;p59"/>
              <p:cNvSpPr/>
              <p:nvPr/>
            </p:nvSpPr>
            <p:spPr>
              <a:xfrm>
                <a:off x="5002019" y="462524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0" name="Google Shape;2910;p59"/>
              <p:cNvSpPr/>
              <p:nvPr/>
            </p:nvSpPr>
            <p:spPr>
              <a:xfrm>
                <a:off x="5096424" y="4677655"/>
                <a:ext cx="475693" cy="275248"/>
              </a:xfrm>
              <a:custGeom>
                <a:rect b="b" l="l" r="r" t="t"/>
                <a:pathLst>
                  <a:path extrusionOk="0" h="275248" w="475693">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1" name="Google Shape;2911;p59"/>
              <p:cNvSpPr/>
              <p:nvPr/>
            </p:nvSpPr>
            <p:spPr>
              <a:xfrm>
                <a:off x="5096866" y="4694134"/>
                <a:ext cx="474809" cy="258770"/>
              </a:xfrm>
              <a:custGeom>
                <a:rect b="b" l="l" r="r" t="t"/>
                <a:pathLst>
                  <a:path extrusionOk="0" h="258770" w="474809">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2" name="Google Shape;2912;p59"/>
              <p:cNvSpPr/>
              <p:nvPr/>
            </p:nvSpPr>
            <p:spPr>
              <a:xfrm>
                <a:off x="5218990" y="4756403"/>
                <a:ext cx="221102" cy="139065"/>
              </a:xfrm>
              <a:custGeom>
                <a:rect b="b" l="l" r="r" t="t"/>
                <a:pathLst>
                  <a:path extrusionOk="0" h="139065" w="221102">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3" name="Google Shape;2913;p59"/>
              <p:cNvSpPr/>
              <p:nvPr/>
            </p:nvSpPr>
            <p:spPr>
              <a:xfrm>
                <a:off x="5310227" y="4859464"/>
                <a:ext cx="14635" cy="19050"/>
              </a:xfrm>
              <a:custGeom>
                <a:rect b="b" l="l" r="r" t="t"/>
                <a:pathLst>
                  <a:path extrusionOk="0" h="19050" w="14635">
                    <a:moveTo>
                      <a:pt x="0" y="12954"/>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4" name="Google Shape;2914;p59"/>
              <p:cNvSpPr/>
              <p:nvPr/>
            </p:nvSpPr>
            <p:spPr>
              <a:xfrm>
                <a:off x="5405835" y="4867656"/>
                <a:ext cx="31647" cy="14858"/>
              </a:xfrm>
              <a:custGeom>
                <a:rect b="b" l="l" r="r" t="t"/>
                <a:pathLst>
                  <a:path extrusionOk="0" h="14858" w="31647">
                    <a:moveTo>
                      <a:pt x="31648" y="12954"/>
                    </a:moveTo>
                    <a:lnTo>
                      <a:pt x="31648" y="0"/>
                    </a:lnTo>
                    <a:lnTo>
                      <a:pt x="0" y="2476"/>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5" name="Google Shape;2915;p59"/>
              <p:cNvSpPr/>
              <p:nvPr/>
            </p:nvSpPr>
            <p:spPr>
              <a:xfrm>
                <a:off x="5416479" y="482012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6" name="Google Shape;2916;p59"/>
              <p:cNvSpPr/>
              <p:nvPr/>
            </p:nvSpPr>
            <p:spPr>
              <a:xfrm>
                <a:off x="5342159" y="4824983"/>
                <a:ext cx="35544" cy="24669"/>
              </a:xfrm>
              <a:custGeom>
                <a:rect b="b" l="l" r="r" t="t"/>
                <a:pathLst>
                  <a:path extrusionOk="0" h="24669" w="35544">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7" name="Google Shape;2917;p59"/>
              <p:cNvSpPr/>
              <p:nvPr/>
            </p:nvSpPr>
            <p:spPr>
              <a:xfrm>
                <a:off x="5269455" y="4783550"/>
                <a:ext cx="44382" cy="29241"/>
              </a:xfrm>
              <a:custGeom>
                <a:rect b="b" l="l" r="r" t="t"/>
                <a:pathLst>
                  <a:path extrusionOk="0" h="29241" w="44382">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8" name="Google Shape;2918;p59"/>
              <p:cNvSpPr/>
              <p:nvPr/>
            </p:nvSpPr>
            <p:spPr>
              <a:xfrm>
                <a:off x="5310227" y="4760118"/>
                <a:ext cx="20528" cy="18383"/>
              </a:xfrm>
              <a:custGeom>
                <a:rect b="b" l="l" r="r" t="t"/>
                <a:pathLst>
                  <a:path extrusionOk="0" h="18383" w="20528">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9" name="Google Shape;2919;p59"/>
              <p:cNvSpPr/>
              <p:nvPr/>
            </p:nvSpPr>
            <p:spPr>
              <a:xfrm>
                <a:off x="5218325" y="475621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0" name="Google Shape;2920;p59"/>
              <p:cNvSpPr/>
              <p:nvPr/>
            </p:nvSpPr>
            <p:spPr>
              <a:xfrm>
                <a:off x="5219085" y="4799552"/>
                <a:ext cx="22524" cy="22764"/>
              </a:xfrm>
              <a:custGeom>
                <a:rect b="b" l="l" r="r" t="t"/>
                <a:pathLst>
                  <a:path extrusionOk="0" h="22764" w="22524">
                    <a:moveTo>
                      <a:pt x="0" y="13430"/>
                    </a:moveTo>
                    <a:lnTo>
                      <a:pt x="0" y="0"/>
                    </a:lnTo>
                    <a:lnTo>
                      <a:pt x="22524"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1" name="Google Shape;2921;p59"/>
              <p:cNvSpPr/>
              <p:nvPr/>
            </p:nvSpPr>
            <p:spPr>
              <a:xfrm>
                <a:off x="5218990" y="4743450"/>
                <a:ext cx="221102" cy="139065"/>
              </a:xfrm>
              <a:custGeom>
                <a:rect b="b" l="l" r="r" t="t"/>
                <a:pathLst>
                  <a:path extrusionOk="0" h="139065" w="221102">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22" name="Google Shape;2922;p59"/>
            <p:cNvGrpSpPr/>
            <p:nvPr/>
          </p:nvGrpSpPr>
          <p:grpSpPr>
            <a:xfrm>
              <a:off x="3200486" y="3710215"/>
              <a:ext cx="664598" cy="467011"/>
              <a:chOff x="4981586" y="4526565"/>
              <a:chExt cx="664598" cy="467011"/>
            </a:xfrm>
          </p:grpSpPr>
          <p:sp>
            <p:nvSpPr>
              <p:cNvPr id="2923" name="Google Shape;2923;p59"/>
              <p:cNvSpPr/>
              <p:nvPr/>
            </p:nvSpPr>
            <p:spPr>
              <a:xfrm>
                <a:off x="4981586" y="4608957"/>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4" name="Google Shape;2924;p59"/>
              <p:cNvSpPr/>
              <p:nvPr/>
            </p:nvSpPr>
            <p:spPr>
              <a:xfrm>
                <a:off x="4981681" y="471658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5" name="Google Shape;2925;p59"/>
              <p:cNvSpPr/>
              <p:nvPr/>
            </p:nvSpPr>
            <p:spPr>
              <a:xfrm>
                <a:off x="5596100" y="4718875"/>
                <a:ext cx="50084" cy="118109"/>
              </a:xfrm>
              <a:custGeom>
                <a:rect b="b" l="l" r="r" t="t"/>
                <a:pathLst>
                  <a:path extrusionOk="0" h="118109" w="50084">
                    <a:moveTo>
                      <a:pt x="50085" y="0"/>
                    </a:moveTo>
                    <a:lnTo>
                      <a:pt x="50085" y="82391"/>
                    </a:lnTo>
                    <a:lnTo>
                      <a:pt x="16442" y="118110"/>
                    </a:lnTo>
                    <a:lnTo>
                      <a:pt x="0" y="23813"/>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6" name="Google Shape;2926;p59"/>
              <p:cNvSpPr/>
              <p:nvPr/>
            </p:nvSpPr>
            <p:spPr>
              <a:xfrm>
                <a:off x="4981586" y="4526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7" name="Google Shape;2927;p59"/>
              <p:cNvSpPr/>
              <p:nvPr/>
            </p:nvSpPr>
            <p:spPr>
              <a:xfrm>
                <a:off x="5076086" y="4578881"/>
                <a:ext cx="475673" cy="275344"/>
              </a:xfrm>
              <a:custGeom>
                <a:rect b="b" l="l" r="r" t="t"/>
                <a:pathLst>
                  <a:path extrusionOk="0" h="275344" w="475673">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8" name="Google Shape;2928;p59"/>
              <p:cNvSpPr/>
              <p:nvPr/>
            </p:nvSpPr>
            <p:spPr>
              <a:xfrm>
                <a:off x="5076528" y="4595360"/>
                <a:ext cx="474809" cy="258865"/>
              </a:xfrm>
              <a:custGeom>
                <a:rect b="b" l="l" r="r" t="t"/>
                <a:pathLst>
                  <a:path extrusionOk="0" h="258865" w="474809">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9" name="Google Shape;2929;p59"/>
              <p:cNvSpPr/>
              <p:nvPr/>
            </p:nvSpPr>
            <p:spPr>
              <a:xfrm>
                <a:off x="5197892" y="4657629"/>
                <a:ext cx="221515" cy="139160"/>
              </a:xfrm>
              <a:custGeom>
                <a:rect b="b" l="l" r="r" t="t"/>
                <a:pathLst>
                  <a:path extrusionOk="0" h="139160" w="221515">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0" name="Google Shape;2930;p59"/>
              <p:cNvSpPr/>
              <p:nvPr/>
            </p:nvSpPr>
            <p:spPr>
              <a:xfrm>
                <a:off x="5289888" y="4760785"/>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1" name="Google Shape;2931;p59"/>
              <p:cNvSpPr/>
              <p:nvPr/>
            </p:nvSpPr>
            <p:spPr>
              <a:xfrm>
                <a:off x="5385496" y="4768976"/>
                <a:ext cx="31552" cy="14858"/>
              </a:xfrm>
              <a:custGeom>
                <a:rect b="b" l="l" r="r" t="t"/>
                <a:pathLst>
                  <a:path extrusionOk="0" h="14858" w="31552">
                    <a:moveTo>
                      <a:pt x="31552" y="12954"/>
                    </a:moveTo>
                    <a:lnTo>
                      <a:pt x="31552" y="0"/>
                    </a:lnTo>
                    <a:lnTo>
                      <a:pt x="0" y="2477"/>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2" name="Google Shape;2932;p59"/>
              <p:cNvSpPr/>
              <p:nvPr/>
            </p:nvSpPr>
            <p:spPr>
              <a:xfrm>
                <a:off x="5396046" y="472144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3" name="Google Shape;2933;p59"/>
              <p:cNvSpPr/>
              <p:nvPr/>
            </p:nvSpPr>
            <p:spPr>
              <a:xfrm>
                <a:off x="5321441" y="4726305"/>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4" name="Google Shape;2934;p59"/>
              <p:cNvSpPr/>
              <p:nvPr/>
            </p:nvSpPr>
            <p:spPr>
              <a:xfrm>
                <a:off x="5249117" y="4684871"/>
                <a:ext cx="44382" cy="29146"/>
              </a:xfrm>
              <a:custGeom>
                <a:rect b="b" l="l" r="r" t="t"/>
                <a:pathLst>
                  <a:path extrusionOk="0" h="29146" w="44382">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5" name="Google Shape;2935;p59"/>
              <p:cNvSpPr/>
              <p:nvPr/>
            </p:nvSpPr>
            <p:spPr>
              <a:xfrm>
                <a:off x="5289888" y="4661344"/>
                <a:ext cx="20528" cy="18478"/>
              </a:xfrm>
              <a:custGeom>
                <a:rect b="b" l="l" r="r" t="t"/>
                <a:pathLst>
                  <a:path extrusionOk="0" h="18478" w="20528">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6" name="Google Shape;2936;p59"/>
              <p:cNvSpPr/>
              <p:nvPr/>
            </p:nvSpPr>
            <p:spPr>
              <a:xfrm>
                <a:off x="5197987" y="4657534"/>
                <a:ext cx="19577" cy="14668"/>
              </a:xfrm>
              <a:custGeom>
                <a:rect b="b" l="l" r="r" t="t"/>
                <a:pathLst>
                  <a:path extrusionOk="0" h="14668" w="19577">
                    <a:moveTo>
                      <a:pt x="0" y="12954"/>
                    </a:moveTo>
                    <a:lnTo>
                      <a:pt x="0" y="0"/>
                    </a:lnTo>
                    <a:lnTo>
                      <a:pt x="19578"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7" name="Google Shape;2937;p59"/>
              <p:cNvSpPr/>
              <p:nvPr/>
            </p:nvSpPr>
            <p:spPr>
              <a:xfrm>
                <a:off x="5198652" y="4700873"/>
                <a:ext cx="22428" cy="22764"/>
              </a:xfrm>
              <a:custGeom>
                <a:rect b="b" l="l" r="r" t="t"/>
                <a:pathLst>
                  <a:path extrusionOk="0" h="22764" w="22428">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8" name="Google Shape;2938;p59"/>
              <p:cNvSpPr/>
              <p:nvPr/>
            </p:nvSpPr>
            <p:spPr>
              <a:xfrm>
                <a:off x="5197892" y="4644961"/>
                <a:ext cx="221610" cy="138874"/>
              </a:xfrm>
              <a:custGeom>
                <a:rect b="b" l="l" r="r" t="t"/>
                <a:pathLst>
                  <a:path extrusionOk="0" h="138874" w="22161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39" name="Google Shape;2939;p59"/>
            <p:cNvGrpSpPr/>
            <p:nvPr/>
          </p:nvGrpSpPr>
          <p:grpSpPr>
            <a:xfrm>
              <a:off x="2181300" y="4477454"/>
              <a:ext cx="746806" cy="516445"/>
              <a:chOff x="3962400" y="5293804"/>
              <a:chExt cx="746806" cy="516445"/>
            </a:xfrm>
          </p:grpSpPr>
          <p:sp>
            <p:nvSpPr>
              <p:cNvPr id="2940" name="Google Shape;2940;p59"/>
              <p:cNvSpPr/>
              <p:nvPr/>
            </p:nvSpPr>
            <p:spPr>
              <a:xfrm>
                <a:off x="3962400"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1" name="Google Shape;2941;p59"/>
              <p:cNvSpPr/>
              <p:nvPr/>
            </p:nvSpPr>
            <p:spPr>
              <a:xfrm>
                <a:off x="4044607"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2" name="Google Shape;2942;p59"/>
              <p:cNvSpPr/>
              <p:nvPr/>
            </p:nvSpPr>
            <p:spPr>
              <a:xfrm>
                <a:off x="4044702"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3" name="Google Shape;2943;p59"/>
              <p:cNvSpPr/>
              <p:nvPr/>
            </p:nvSpPr>
            <p:spPr>
              <a:xfrm>
                <a:off x="4659217"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4" name="Google Shape;2944;p59"/>
              <p:cNvSpPr/>
              <p:nvPr/>
            </p:nvSpPr>
            <p:spPr>
              <a:xfrm>
                <a:off x="4044607"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5" name="Google Shape;2945;p59"/>
              <p:cNvSpPr/>
              <p:nvPr/>
            </p:nvSpPr>
            <p:spPr>
              <a:xfrm>
                <a:off x="4139107" y="5346215"/>
                <a:ext cx="475657" cy="275248"/>
              </a:xfrm>
              <a:custGeom>
                <a:rect b="b" l="l" r="r" t="t"/>
                <a:pathLst>
                  <a:path extrusionOk="0" h="275248" w="475657">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6" name="Google Shape;2946;p59"/>
              <p:cNvSpPr/>
              <p:nvPr/>
            </p:nvSpPr>
            <p:spPr>
              <a:xfrm>
                <a:off x="4139550"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7" name="Google Shape;2947;p59"/>
              <p:cNvSpPr/>
              <p:nvPr/>
            </p:nvSpPr>
            <p:spPr>
              <a:xfrm>
                <a:off x="4261389" y="5424963"/>
                <a:ext cx="221102" cy="138970"/>
              </a:xfrm>
              <a:custGeom>
                <a:rect b="b" l="l" r="r" t="t"/>
                <a:pathLst>
                  <a:path extrusionOk="0" h="138970" w="221102">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8" name="Google Shape;2948;p59"/>
              <p:cNvSpPr/>
              <p:nvPr/>
            </p:nvSpPr>
            <p:spPr>
              <a:xfrm>
                <a:off x="4352910"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9" name="Google Shape;2949;p59"/>
              <p:cNvSpPr/>
              <p:nvPr/>
            </p:nvSpPr>
            <p:spPr>
              <a:xfrm>
                <a:off x="4448518" y="5536215"/>
                <a:ext cx="31552" cy="14858"/>
              </a:xfrm>
              <a:custGeom>
                <a:rect b="b" l="l" r="r" t="t"/>
                <a:pathLst>
                  <a:path extrusionOk="0" h="14858" w="31552">
                    <a:moveTo>
                      <a:pt x="31553" y="12954"/>
                    </a:moveTo>
                    <a:lnTo>
                      <a:pt x="31553" y="0"/>
                    </a:lnTo>
                    <a:lnTo>
                      <a:pt x="0" y="2476"/>
                    </a:lnTo>
                    <a:lnTo>
                      <a:pt x="18152" y="14859"/>
                    </a:lnTo>
                    <a:lnTo>
                      <a:pt x="31553"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0" name="Google Shape;2950;p59"/>
              <p:cNvSpPr/>
              <p:nvPr/>
            </p:nvSpPr>
            <p:spPr>
              <a:xfrm>
                <a:off x="4459162" y="5488685"/>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1" name="Google Shape;2951;p59"/>
              <p:cNvSpPr/>
              <p:nvPr/>
            </p:nvSpPr>
            <p:spPr>
              <a:xfrm>
                <a:off x="4384748"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2" name="Google Shape;2952;p59"/>
              <p:cNvSpPr/>
              <p:nvPr/>
            </p:nvSpPr>
            <p:spPr>
              <a:xfrm>
                <a:off x="4312139"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3" name="Google Shape;2953;p59"/>
              <p:cNvSpPr/>
              <p:nvPr/>
            </p:nvSpPr>
            <p:spPr>
              <a:xfrm>
                <a:off x="4352910"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4" name="Google Shape;2954;p59"/>
              <p:cNvSpPr/>
              <p:nvPr/>
            </p:nvSpPr>
            <p:spPr>
              <a:xfrm>
                <a:off x="4261008"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5" name="Google Shape;2955;p59"/>
              <p:cNvSpPr/>
              <p:nvPr/>
            </p:nvSpPr>
            <p:spPr>
              <a:xfrm>
                <a:off x="4261769"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6" name="Google Shape;2956;p59"/>
              <p:cNvSpPr/>
              <p:nvPr/>
            </p:nvSpPr>
            <p:spPr>
              <a:xfrm>
                <a:off x="4261389" y="5412009"/>
                <a:ext cx="221197" cy="139065"/>
              </a:xfrm>
              <a:custGeom>
                <a:rect b="b" l="l" r="r" t="t"/>
                <a:pathLst>
                  <a:path extrusionOk="0" h="139065" w="221197">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57" name="Google Shape;2957;p59"/>
            <p:cNvGrpSpPr/>
            <p:nvPr/>
          </p:nvGrpSpPr>
          <p:grpSpPr>
            <a:xfrm>
              <a:off x="2290688" y="4374965"/>
              <a:ext cx="664599" cy="467010"/>
              <a:chOff x="4071788" y="5191315"/>
              <a:chExt cx="664599" cy="467010"/>
            </a:xfrm>
          </p:grpSpPr>
          <p:sp>
            <p:nvSpPr>
              <p:cNvPr id="2958" name="Google Shape;2958;p59"/>
              <p:cNvSpPr/>
              <p:nvPr/>
            </p:nvSpPr>
            <p:spPr>
              <a:xfrm>
                <a:off x="4071788" y="527370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9" name="Google Shape;2959;p59"/>
              <p:cNvSpPr/>
              <p:nvPr/>
            </p:nvSpPr>
            <p:spPr>
              <a:xfrm>
                <a:off x="4071883" y="538133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0" name="Google Shape;2960;p59"/>
              <p:cNvSpPr/>
              <p:nvPr/>
            </p:nvSpPr>
            <p:spPr>
              <a:xfrm>
                <a:off x="4686303" y="5383625"/>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1" name="Google Shape;2961;p59"/>
              <p:cNvSpPr/>
              <p:nvPr/>
            </p:nvSpPr>
            <p:spPr>
              <a:xfrm>
                <a:off x="4071788" y="5191315"/>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2" name="Google Shape;2962;p59"/>
              <p:cNvSpPr/>
              <p:nvPr/>
            </p:nvSpPr>
            <p:spPr>
              <a:xfrm>
                <a:off x="4166288" y="5243631"/>
                <a:ext cx="475673" cy="275343"/>
              </a:xfrm>
              <a:custGeom>
                <a:rect b="b" l="l" r="r" t="t"/>
                <a:pathLst>
                  <a:path extrusionOk="0" h="275343" w="475673">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3" name="Google Shape;2963;p59"/>
              <p:cNvSpPr/>
              <p:nvPr/>
            </p:nvSpPr>
            <p:spPr>
              <a:xfrm>
                <a:off x="4166731" y="5260109"/>
                <a:ext cx="474809" cy="258865"/>
              </a:xfrm>
              <a:custGeom>
                <a:rect b="b" l="l" r="r" t="t"/>
                <a:pathLst>
                  <a:path extrusionOk="0" h="258865" w="474809">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4" name="Google Shape;2964;p59"/>
              <p:cNvSpPr/>
              <p:nvPr/>
            </p:nvSpPr>
            <p:spPr>
              <a:xfrm>
                <a:off x="4287999" y="5322379"/>
                <a:ext cx="221706" cy="139065"/>
              </a:xfrm>
              <a:custGeom>
                <a:rect b="b" l="l" r="r" t="t"/>
                <a:pathLst>
                  <a:path extrusionOk="0" h="139065" w="221706">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5" name="Google Shape;2965;p59"/>
              <p:cNvSpPr/>
              <p:nvPr/>
            </p:nvSpPr>
            <p:spPr>
              <a:xfrm>
                <a:off x="4380566" y="5425821"/>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6" name="Google Shape;2966;p59"/>
              <p:cNvSpPr/>
              <p:nvPr/>
            </p:nvSpPr>
            <p:spPr>
              <a:xfrm>
                <a:off x="4475699" y="5433726"/>
                <a:ext cx="31552" cy="14763"/>
              </a:xfrm>
              <a:custGeom>
                <a:rect b="b" l="l" r="r" t="t"/>
                <a:pathLst>
                  <a:path extrusionOk="0" h="14763" w="31552">
                    <a:moveTo>
                      <a:pt x="31553" y="12859"/>
                    </a:moveTo>
                    <a:lnTo>
                      <a:pt x="31553" y="0"/>
                    </a:lnTo>
                    <a:lnTo>
                      <a:pt x="0" y="2381"/>
                    </a:lnTo>
                    <a:lnTo>
                      <a:pt x="18152" y="14764"/>
                    </a:lnTo>
                    <a:lnTo>
                      <a:pt x="31553"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7" name="Google Shape;2967;p59"/>
              <p:cNvSpPr/>
              <p:nvPr/>
            </p:nvSpPr>
            <p:spPr>
              <a:xfrm>
                <a:off x="4486248" y="538619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8" name="Google Shape;2968;p59"/>
              <p:cNvSpPr/>
              <p:nvPr/>
            </p:nvSpPr>
            <p:spPr>
              <a:xfrm>
                <a:off x="4411929" y="5390959"/>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9" name="Google Shape;2969;p59"/>
              <p:cNvSpPr/>
              <p:nvPr/>
            </p:nvSpPr>
            <p:spPr>
              <a:xfrm>
                <a:off x="4339320" y="5349621"/>
                <a:ext cx="44382" cy="29146"/>
              </a:xfrm>
              <a:custGeom>
                <a:rect b="b" l="l" r="r" t="t"/>
                <a:pathLst>
                  <a:path extrusionOk="0" h="29146" w="44382">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0" name="Google Shape;2970;p59"/>
              <p:cNvSpPr/>
              <p:nvPr/>
            </p:nvSpPr>
            <p:spPr>
              <a:xfrm>
                <a:off x="4380091" y="5326094"/>
                <a:ext cx="20528" cy="18383"/>
              </a:xfrm>
              <a:custGeom>
                <a:rect b="b" l="l" r="r" t="t"/>
                <a:pathLst>
                  <a:path extrusionOk="0" h="18383" w="20528">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1" name="Google Shape;2971;p59"/>
              <p:cNvSpPr/>
              <p:nvPr/>
            </p:nvSpPr>
            <p:spPr>
              <a:xfrm>
                <a:off x="4288189" y="5322284"/>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2" name="Google Shape;2972;p59"/>
              <p:cNvSpPr/>
              <p:nvPr/>
            </p:nvSpPr>
            <p:spPr>
              <a:xfrm>
                <a:off x="4288855" y="5365623"/>
                <a:ext cx="22428" cy="22764"/>
              </a:xfrm>
              <a:custGeom>
                <a:rect b="b" l="l" r="r" t="t"/>
                <a:pathLst>
                  <a:path extrusionOk="0" h="22764" w="22428">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3" name="Google Shape;2973;p59"/>
              <p:cNvSpPr/>
              <p:nvPr/>
            </p:nvSpPr>
            <p:spPr>
              <a:xfrm>
                <a:off x="4289330" y="5309520"/>
                <a:ext cx="220369" cy="139160"/>
              </a:xfrm>
              <a:custGeom>
                <a:rect b="b" l="l" r="r" t="t"/>
                <a:pathLst>
                  <a:path extrusionOk="0" h="139160" w="220369">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74" name="Google Shape;2974;p59"/>
            <p:cNvGrpSpPr/>
            <p:nvPr/>
          </p:nvGrpSpPr>
          <p:grpSpPr>
            <a:xfrm>
              <a:off x="3915836" y="4477454"/>
              <a:ext cx="746806" cy="516445"/>
              <a:chOff x="5696936" y="5293804"/>
              <a:chExt cx="746806" cy="516445"/>
            </a:xfrm>
          </p:grpSpPr>
          <p:sp>
            <p:nvSpPr>
              <p:cNvPr id="2975" name="Google Shape;2975;p59"/>
              <p:cNvSpPr/>
              <p:nvPr/>
            </p:nvSpPr>
            <p:spPr>
              <a:xfrm>
                <a:off x="5696936"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6" name="Google Shape;2976;p59"/>
              <p:cNvSpPr/>
              <p:nvPr/>
            </p:nvSpPr>
            <p:spPr>
              <a:xfrm>
                <a:off x="5779143"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7" name="Google Shape;2977;p59"/>
              <p:cNvSpPr/>
              <p:nvPr/>
            </p:nvSpPr>
            <p:spPr>
              <a:xfrm>
                <a:off x="5779238"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8" name="Google Shape;2978;p59"/>
              <p:cNvSpPr/>
              <p:nvPr/>
            </p:nvSpPr>
            <p:spPr>
              <a:xfrm>
                <a:off x="6393753"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9" name="Google Shape;2979;p59"/>
              <p:cNvSpPr/>
              <p:nvPr/>
            </p:nvSpPr>
            <p:spPr>
              <a:xfrm>
                <a:off x="5779143"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0" name="Google Shape;2980;p59"/>
              <p:cNvSpPr/>
              <p:nvPr/>
            </p:nvSpPr>
            <p:spPr>
              <a:xfrm>
                <a:off x="5873643" y="5346215"/>
                <a:ext cx="475693" cy="275248"/>
              </a:xfrm>
              <a:custGeom>
                <a:rect b="b" l="l" r="r" t="t"/>
                <a:pathLst>
                  <a:path extrusionOk="0" h="275248" w="475693">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1" name="Google Shape;2981;p59"/>
              <p:cNvSpPr/>
              <p:nvPr/>
            </p:nvSpPr>
            <p:spPr>
              <a:xfrm>
                <a:off x="5874086"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2" name="Google Shape;2982;p59"/>
              <p:cNvSpPr/>
              <p:nvPr/>
            </p:nvSpPr>
            <p:spPr>
              <a:xfrm>
                <a:off x="5996115" y="5424963"/>
                <a:ext cx="220987" cy="138970"/>
              </a:xfrm>
              <a:custGeom>
                <a:rect b="b" l="l" r="r" t="t"/>
                <a:pathLst>
                  <a:path extrusionOk="0" h="138970" w="220987">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3" name="Google Shape;2983;p59"/>
              <p:cNvSpPr/>
              <p:nvPr/>
            </p:nvSpPr>
            <p:spPr>
              <a:xfrm>
                <a:off x="6087446"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4" name="Google Shape;2984;p59"/>
              <p:cNvSpPr/>
              <p:nvPr/>
            </p:nvSpPr>
            <p:spPr>
              <a:xfrm>
                <a:off x="6183054" y="5536215"/>
                <a:ext cx="31552" cy="14858"/>
              </a:xfrm>
              <a:custGeom>
                <a:rect b="b" l="l" r="r" t="t"/>
                <a:pathLst>
                  <a:path extrusionOk="0" h="14858" w="31552">
                    <a:moveTo>
                      <a:pt x="31552" y="12954"/>
                    </a:moveTo>
                    <a:lnTo>
                      <a:pt x="31552" y="0"/>
                    </a:lnTo>
                    <a:lnTo>
                      <a:pt x="0" y="2476"/>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5" name="Google Shape;2985;p59"/>
              <p:cNvSpPr/>
              <p:nvPr/>
            </p:nvSpPr>
            <p:spPr>
              <a:xfrm>
                <a:off x="6193698" y="5488685"/>
                <a:ext cx="23569" cy="13049"/>
              </a:xfrm>
              <a:custGeom>
                <a:rect b="b" l="l" r="r" t="t"/>
                <a:pathLst>
                  <a:path extrusionOk="0" h="13049" w="23569">
                    <a:moveTo>
                      <a:pt x="23569" y="13049"/>
                    </a:moveTo>
                    <a:lnTo>
                      <a:pt x="23569" y="0"/>
                    </a:lnTo>
                    <a:lnTo>
                      <a:pt x="0" y="8573"/>
                    </a:lnTo>
                    <a:lnTo>
                      <a:pt x="23569"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6" name="Google Shape;2986;p59"/>
              <p:cNvSpPr/>
              <p:nvPr/>
            </p:nvSpPr>
            <p:spPr>
              <a:xfrm>
                <a:off x="6119759"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7" name="Google Shape;2987;p59"/>
              <p:cNvSpPr/>
              <p:nvPr/>
            </p:nvSpPr>
            <p:spPr>
              <a:xfrm>
                <a:off x="6046675"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8" name="Google Shape;2988;p59"/>
              <p:cNvSpPr/>
              <p:nvPr/>
            </p:nvSpPr>
            <p:spPr>
              <a:xfrm>
                <a:off x="6087446"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9" name="Google Shape;2989;p59"/>
              <p:cNvSpPr/>
              <p:nvPr/>
            </p:nvSpPr>
            <p:spPr>
              <a:xfrm>
                <a:off x="5995544"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0" name="Google Shape;2990;p59"/>
              <p:cNvSpPr/>
              <p:nvPr/>
            </p:nvSpPr>
            <p:spPr>
              <a:xfrm>
                <a:off x="5996210"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1" name="Google Shape;2991;p59"/>
              <p:cNvSpPr/>
              <p:nvPr/>
            </p:nvSpPr>
            <p:spPr>
              <a:xfrm>
                <a:off x="5996115" y="5412009"/>
                <a:ext cx="220987" cy="139065"/>
              </a:xfrm>
              <a:custGeom>
                <a:rect b="b" l="l" r="r" t="t"/>
                <a:pathLst>
                  <a:path extrusionOk="0" h="139065" w="220987">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92" name="Google Shape;2992;p59"/>
            <p:cNvSpPr/>
            <p:nvPr/>
          </p:nvSpPr>
          <p:spPr>
            <a:xfrm>
              <a:off x="5615017" y="4460119"/>
              <a:ext cx="828920" cy="479679"/>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3" name="Google Shape;2993;p59"/>
            <p:cNvSpPr/>
            <p:nvPr/>
          </p:nvSpPr>
          <p:spPr>
            <a:xfrm>
              <a:off x="5846435" y="2182763"/>
              <a:ext cx="465451" cy="682637"/>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4" name="Google Shape;2994;p59"/>
            <p:cNvSpPr/>
            <p:nvPr/>
          </p:nvSpPr>
          <p:spPr>
            <a:xfrm>
              <a:off x="5832052" y="2673876"/>
              <a:ext cx="86758" cy="504907"/>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5" name="Google Shape;2995;p59"/>
            <p:cNvSpPr/>
            <p:nvPr/>
          </p:nvSpPr>
          <p:spPr>
            <a:xfrm>
              <a:off x="5882176" y="2176405"/>
              <a:ext cx="221715" cy="275766"/>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6" name="Google Shape;2996;p59"/>
            <p:cNvSpPr/>
            <p:nvPr/>
          </p:nvSpPr>
          <p:spPr>
            <a:xfrm>
              <a:off x="5925036" y="2475870"/>
              <a:ext cx="274953" cy="308347"/>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7" name="Google Shape;2997;p59"/>
            <p:cNvSpPr/>
            <p:nvPr/>
          </p:nvSpPr>
          <p:spPr>
            <a:xfrm>
              <a:off x="5845497" y="2576533"/>
              <a:ext cx="400459" cy="461811"/>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8" name="Google Shape;2998;p59"/>
            <p:cNvSpPr/>
            <p:nvPr/>
          </p:nvSpPr>
          <p:spPr>
            <a:xfrm>
              <a:off x="5916607" y="2198526"/>
              <a:ext cx="294816" cy="364308"/>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9" name="Google Shape;2999;p59"/>
            <p:cNvSpPr/>
            <p:nvPr/>
          </p:nvSpPr>
          <p:spPr>
            <a:xfrm>
              <a:off x="5928072" y="2197020"/>
              <a:ext cx="296585" cy="278850"/>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0" name="Google Shape;3000;p59"/>
            <p:cNvSpPr/>
            <p:nvPr/>
          </p:nvSpPr>
          <p:spPr>
            <a:xfrm>
              <a:off x="5977205" y="4610895"/>
              <a:ext cx="232912" cy="178155"/>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1" name="Google Shape;3001;p59"/>
            <p:cNvSpPr/>
            <p:nvPr/>
          </p:nvSpPr>
          <p:spPr>
            <a:xfrm>
              <a:off x="5978157" y="4667764"/>
              <a:ext cx="231905" cy="121227"/>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2" name="Google Shape;3002;p59"/>
            <p:cNvSpPr/>
            <p:nvPr/>
          </p:nvSpPr>
          <p:spPr>
            <a:xfrm>
              <a:off x="5800764" y="4571652"/>
              <a:ext cx="213680" cy="165568"/>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3" name="Google Shape;3003;p59"/>
            <p:cNvSpPr/>
            <p:nvPr/>
          </p:nvSpPr>
          <p:spPr>
            <a:xfrm>
              <a:off x="5801482" y="4626139"/>
              <a:ext cx="212755" cy="111143"/>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4" name="Google Shape;3004;p59"/>
            <p:cNvSpPr/>
            <p:nvPr/>
          </p:nvSpPr>
          <p:spPr>
            <a:xfrm>
              <a:off x="5835285" y="3032607"/>
              <a:ext cx="455829" cy="159522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5" name="Google Shape;3005;p59"/>
            <p:cNvSpPr/>
            <p:nvPr/>
          </p:nvSpPr>
          <p:spPr>
            <a:xfrm>
              <a:off x="5815995" y="3000698"/>
              <a:ext cx="485198" cy="1060979"/>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6" name="Google Shape;3006;p59"/>
            <p:cNvSpPr/>
            <p:nvPr/>
          </p:nvSpPr>
          <p:spPr>
            <a:xfrm>
              <a:off x="5561118" y="2683306"/>
              <a:ext cx="698939" cy="60971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7" name="Google Shape;3007;p59"/>
            <p:cNvSpPr/>
            <p:nvPr/>
          </p:nvSpPr>
          <p:spPr>
            <a:xfrm>
              <a:off x="6103702" y="2644294"/>
              <a:ext cx="168312" cy="197615"/>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8" name="Google Shape;3008;p59"/>
            <p:cNvSpPr/>
            <p:nvPr/>
          </p:nvSpPr>
          <p:spPr>
            <a:xfrm>
              <a:off x="5833319" y="2576558"/>
              <a:ext cx="135999" cy="14296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9" name="Google Shape;3009;p59"/>
            <p:cNvSpPr/>
            <p:nvPr/>
          </p:nvSpPr>
          <p:spPr>
            <a:xfrm>
              <a:off x="2925535" y="2722330"/>
              <a:ext cx="1200895" cy="746478"/>
            </a:xfrm>
            <a:custGeom>
              <a:rect b="b" l="l" r="r" t="t"/>
              <a:pathLst>
                <a:path extrusionOk="0" h="746478" w="1200895">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0" name="Google Shape;3010;p59"/>
            <p:cNvSpPr/>
            <p:nvPr/>
          </p:nvSpPr>
          <p:spPr>
            <a:xfrm>
              <a:off x="2868613" y="1365288"/>
              <a:ext cx="1401428" cy="1812876"/>
            </a:xfrm>
            <a:custGeom>
              <a:rect b="b" l="l" r="r" t="t"/>
              <a:pathLst>
                <a:path extrusionOk="0" h="1812876" w="1401428">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1" name="Google Shape;3011;p59"/>
            <p:cNvSpPr/>
            <p:nvPr/>
          </p:nvSpPr>
          <p:spPr>
            <a:xfrm>
              <a:off x="2977907" y="1395545"/>
              <a:ext cx="128396" cy="88201"/>
            </a:xfrm>
            <a:custGeom>
              <a:rect b="b" l="l" r="r" t="t"/>
              <a:pathLst>
                <a:path extrusionOk="0" h="88201" w="128396">
                  <a:moveTo>
                    <a:pt x="0" y="70295"/>
                  </a:moveTo>
                  <a:lnTo>
                    <a:pt x="128396" y="0"/>
                  </a:lnTo>
                  <a:lnTo>
                    <a:pt x="109198" y="88201"/>
                  </a:lnTo>
                  <a:lnTo>
                    <a:pt x="0" y="70295"/>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2" name="Google Shape;3012;p59"/>
            <p:cNvSpPr/>
            <p:nvPr/>
          </p:nvSpPr>
          <p:spPr>
            <a:xfrm>
              <a:off x="3945392" y="3100901"/>
              <a:ext cx="140370" cy="95440"/>
            </a:xfrm>
            <a:custGeom>
              <a:rect b="b" l="l" r="r" t="t"/>
              <a:pathLst>
                <a:path extrusionOk="0" h="95440" w="140370">
                  <a:moveTo>
                    <a:pt x="0" y="95440"/>
                  </a:moveTo>
                  <a:cubicBezTo>
                    <a:pt x="3136" y="94012"/>
                    <a:pt x="140371" y="17050"/>
                    <a:pt x="140371" y="17050"/>
                  </a:cubicBezTo>
                  <a:lnTo>
                    <a:pt x="34309"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3" name="Google Shape;3013;p59"/>
            <p:cNvSpPr/>
            <p:nvPr/>
          </p:nvSpPr>
          <p:spPr>
            <a:xfrm rot="-1801764">
              <a:off x="2958862" y="1416978"/>
              <a:ext cx="1040879" cy="1807000"/>
            </a:xfrm>
            <a:custGeom>
              <a:rect b="b" l="l" r="r" t="t"/>
              <a:pathLst>
                <a:path extrusionOk="0" h="1808606" w="1041804">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4" name="Google Shape;3014;p59"/>
            <p:cNvSpPr/>
            <p:nvPr/>
          </p:nvSpPr>
          <p:spPr>
            <a:xfrm>
              <a:off x="2779183" y="1414991"/>
              <a:ext cx="1401428" cy="1812826"/>
            </a:xfrm>
            <a:custGeom>
              <a:rect b="b" l="l" r="r" t="t"/>
              <a:pathLst>
                <a:path extrusionOk="0" h="1812826" w="1401428">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5" name="Google Shape;3015;p59"/>
            <p:cNvSpPr/>
            <p:nvPr/>
          </p:nvSpPr>
          <p:spPr>
            <a:xfrm>
              <a:off x="3046144" y="1759790"/>
              <a:ext cx="868170" cy="1123263"/>
            </a:xfrm>
            <a:custGeom>
              <a:rect b="b" l="l" r="r" t="t"/>
              <a:pathLst>
                <a:path extrusionOk="0" h="1123263" w="86817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6" name="Google Shape;3016;p59"/>
            <p:cNvSpPr/>
            <p:nvPr/>
          </p:nvSpPr>
          <p:spPr>
            <a:xfrm>
              <a:off x="3308258" y="2099261"/>
              <a:ext cx="343371" cy="444102"/>
            </a:xfrm>
            <a:custGeom>
              <a:rect b="b" l="l" r="r" t="t"/>
              <a:pathLst>
                <a:path extrusionOk="0" h="444102" w="343371">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7" name="Google Shape;3017;p59"/>
            <p:cNvSpPr/>
            <p:nvPr/>
          </p:nvSpPr>
          <p:spPr>
            <a:xfrm>
              <a:off x="2221786" y="2914306"/>
              <a:ext cx="208703" cy="88772"/>
            </a:xfrm>
            <a:custGeom>
              <a:rect b="b" l="l" r="r" t="t"/>
              <a:pathLst>
                <a:path extrusionOk="0" h="88772" w="208703">
                  <a:moveTo>
                    <a:pt x="64246" y="87916"/>
                  </a:moveTo>
                  <a:lnTo>
                    <a:pt x="0" y="88773"/>
                  </a:lnTo>
                  <a:lnTo>
                    <a:pt x="208703" y="0"/>
                  </a:lnTo>
                  <a:lnTo>
                    <a:pt x="87720" y="75342"/>
                  </a:lnTo>
                  <a:lnTo>
                    <a:pt x="6424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8" name="Google Shape;3018;p59"/>
            <p:cNvSpPr/>
            <p:nvPr/>
          </p:nvSpPr>
          <p:spPr>
            <a:xfrm rot="-1801764">
              <a:off x="2288993" y="2988576"/>
              <a:ext cx="26776" cy="46440"/>
            </a:xfrm>
            <a:custGeom>
              <a:rect b="b" l="l" r="r" t="t"/>
              <a:pathLst>
                <a:path extrusionOk="0" h="46481" w="2680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9" name="Google Shape;3019;p59"/>
            <p:cNvSpPr/>
            <p:nvPr/>
          </p:nvSpPr>
          <p:spPr>
            <a:xfrm rot="-1801764">
              <a:off x="3469496" y="2304051"/>
              <a:ext cx="26776" cy="46440"/>
            </a:xfrm>
            <a:custGeom>
              <a:rect b="b" l="l" r="r" t="t"/>
              <a:pathLst>
                <a:path extrusionOk="0" h="46481" w="2680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0" name="Google Shape;3020;p59"/>
            <p:cNvSpPr/>
            <p:nvPr/>
          </p:nvSpPr>
          <p:spPr>
            <a:xfrm>
              <a:off x="2314638" y="2924117"/>
              <a:ext cx="167836" cy="171354"/>
            </a:xfrm>
            <a:custGeom>
              <a:rect b="b" l="l" r="r" t="t"/>
              <a:pathLst>
                <a:path extrusionOk="0" h="171354" w="167836">
                  <a:moveTo>
                    <a:pt x="15301" y="171355"/>
                  </a:moveTo>
                  <a:lnTo>
                    <a:pt x="0" y="107251"/>
                  </a:lnTo>
                  <a:lnTo>
                    <a:pt x="167837" y="0"/>
                  </a:lnTo>
                  <a:lnTo>
                    <a:pt x="160519" y="15145"/>
                  </a:lnTo>
                  <a:lnTo>
                    <a:pt x="15301" y="171355"/>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1" name="Google Shape;3021;p59"/>
            <p:cNvSpPr/>
            <p:nvPr/>
          </p:nvSpPr>
          <p:spPr>
            <a:xfrm>
              <a:off x="2290498" y="2306802"/>
              <a:ext cx="1203749" cy="724947"/>
            </a:xfrm>
            <a:custGeom>
              <a:rect b="b" l="l" r="r" t="t"/>
              <a:pathLst>
                <a:path extrusionOk="0" h="724947" w="1203749">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3022" name="Google Shape;3022;p59"/>
          <p:cNvCxnSpPr/>
          <p:nvPr/>
        </p:nvCxnSpPr>
        <p:spPr>
          <a:xfrm>
            <a:off x="457200" y="1074699"/>
            <a:ext cx="5448000" cy="0"/>
          </a:xfrm>
          <a:prstGeom prst="straightConnector1">
            <a:avLst/>
          </a:prstGeom>
          <a:noFill/>
          <a:ln cap="flat" cmpd="sng" w="9525">
            <a:solidFill>
              <a:schemeClr val="lt2"/>
            </a:solidFill>
            <a:prstDash val="solid"/>
            <a:round/>
            <a:headEnd len="med" w="med" type="none"/>
            <a:tailEnd len="med" w="med" type="none"/>
          </a:ln>
        </p:spPr>
      </p:cxnSp>
      <p:cxnSp>
        <p:nvCxnSpPr>
          <p:cNvPr id="3023" name="Google Shape;3023;p59"/>
          <p:cNvCxnSpPr/>
          <p:nvPr/>
        </p:nvCxnSpPr>
        <p:spPr>
          <a:xfrm>
            <a:off x="457200" y="1784181"/>
            <a:ext cx="5448000" cy="0"/>
          </a:xfrm>
          <a:prstGeom prst="straightConnector1">
            <a:avLst/>
          </a:prstGeom>
          <a:noFill/>
          <a:ln cap="flat" cmpd="sng" w="9525">
            <a:solidFill>
              <a:schemeClr val="lt2"/>
            </a:solidFill>
            <a:prstDash val="solid"/>
            <a:round/>
            <a:headEnd len="med" w="med" type="none"/>
            <a:tailEnd len="med" w="med" type="none"/>
          </a:ln>
        </p:spPr>
      </p:cxnSp>
      <p:cxnSp>
        <p:nvCxnSpPr>
          <p:cNvPr id="3024" name="Google Shape;3024;p59"/>
          <p:cNvCxnSpPr/>
          <p:nvPr/>
        </p:nvCxnSpPr>
        <p:spPr>
          <a:xfrm>
            <a:off x="457200" y="2493663"/>
            <a:ext cx="5448000" cy="0"/>
          </a:xfrm>
          <a:prstGeom prst="straightConnector1">
            <a:avLst/>
          </a:prstGeom>
          <a:noFill/>
          <a:ln cap="flat" cmpd="sng" w="9525">
            <a:solidFill>
              <a:schemeClr val="lt2"/>
            </a:solidFill>
            <a:prstDash val="solid"/>
            <a:round/>
            <a:headEnd len="med" w="med" type="none"/>
            <a:tailEnd len="med" w="med" type="none"/>
          </a:ln>
        </p:spPr>
      </p:cxnSp>
      <p:cxnSp>
        <p:nvCxnSpPr>
          <p:cNvPr id="3025" name="Google Shape;3025;p59"/>
          <p:cNvCxnSpPr/>
          <p:nvPr/>
        </p:nvCxnSpPr>
        <p:spPr>
          <a:xfrm>
            <a:off x="457200" y="3203146"/>
            <a:ext cx="5448000" cy="0"/>
          </a:xfrm>
          <a:prstGeom prst="straightConnector1">
            <a:avLst/>
          </a:prstGeom>
          <a:noFill/>
          <a:ln cap="flat" cmpd="sng" w="9525">
            <a:solidFill>
              <a:schemeClr val="lt2"/>
            </a:solidFill>
            <a:prstDash val="solid"/>
            <a:round/>
            <a:headEnd len="med" w="med" type="none"/>
            <a:tailEnd len="med" w="med" type="none"/>
          </a:ln>
        </p:spPr>
      </p:cxnSp>
      <p:cxnSp>
        <p:nvCxnSpPr>
          <p:cNvPr id="3026" name="Google Shape;3026;p59"/>
          <p:cNvCxnSpPr/>
          <p:nvPr/>
        </p:nvCxnSpPr>
        <p:spPr>
          <a:xfrm>
            <a:off x="457200" y="3934526"/>
            <a:ext cx="5448000" cy="0"/>
          </a:xfrm>
          <a:prstGeom prst="straightConnector1">
            <a:avLst/>
          </a:prstGeom>
          <a:noFill/>
          <a:ln cap="flat" cmpd="sng" w="9525">
            <a:solidFill>
              <a:schemeClr val="lt2"/>
            </a:solidFill>
            <a:prstDash val="solid"/>
            <a:round/>
            <a:headEnd len="med" w="med" type="none"/>
            <a:tailEnd len="med" w="med" type="none"/>
          </a:ln>
        </p:spPr>
      </p:cxnSp>
      <p:sp>
        <p:nvSpPr>
          <p:cNvPr id="3027" name="Google Shape;3027;p59"/>
          <p:cNvSpPr txBox="1"/>
          <p:nvPr/>
        </p:nvSpPr>
        <p:spPr>
          <a:xfrm>
            <a:off x="457200" y="915950"/>
            <a:ext cx="309300" cy="3030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000">
                <a:solidFill>
                  <a:schemeClr val="dk2"/>
                </a:solidFill>
                <a:latin typeface="Barlow"/>
                <a:ea typeface="Barlow"/>
                <a:cs typeface="Barlow"/>
                <a:sym typeface="Barlow"/>
              </a:rPr>
              <a:t>4000</a:t>
            </a:r>
            <a:endParaRPr sz="1000">
              <a:solidFill>
                <a:schemeClr val="dk2"/>
              </a:solidFill>
              <a:latin typeface="Barlow"/>
              <a:ea typeface="Barlow"/>
              <a:cs typeface="Barlow"/>
              <a:sym typeface="Barlow"/>
            </a:endParaRPr>
          </a:p>
          <a:p>
            <a:pPr indent="0" lvl="0" marL="0" marR="0" rtl="0" algn="r">
              <a:lnSpc>
                <a:spcPct val="100000"/>
              </a:lnSpc>
              <a:spcBef>
                <a:spcPts val="4400"/>
              </a:spcBef>
              <a:spcAft>
                <a:spcPts val="0"/>
              </a:spcAft>
              <a:buNone/>
            </a:pPr>
            <a:r>
              <a:rPr lang="en" sz="1000">
                <a:solidFill>
                  <a:schemeClr val="dk2"/>
                </a:solidFill>
                <a:latin typeface="Barlow"/>
                <a:ea typeface="Barlow"/>
                <a:cs typeface="Barlow"/>
                <a:sym typeface="Barlow"/>
              </a:rPr>
              <a:t>3000</a:t>
            </a:r>
            <a:endParaRPr sz="1000">
              <a:solidFill>
                <a:schemeClr val="dk2"/>
              </a:solidFill>
              <a:latin typeface="Barlow"/>
              <a:ea typeface="Barlow"/>
              <a:cs typeface="Barlow"/>
              <a:sym typeface="Barlow"/>
            </a:endParaRPr>
          </a:p>
          <a:p>
            <a:pPr indent="0" lvl="0" marL="0" marR="0" rtl="0" algn="r">
              <a:lnSpc>
                <a:spcPct val="100000"/>
              </a:lnSpc>
              <a:spcBef>
                <a:spcPts val="4400"/>
              </a:spcBef>
              <a:spcAft>
                <a:spcPts val="0"/>
              </a:spcAft>
              <a:buNone/>
            </a:pPr>
            <a:r>
              <a:rPr lang="en" sz="1000">
                <a:solidFill>
                  <a:schemeClr val="dk2"/>
                </a:solidFill>
                <a:latin typeface="Barlow"/>
                <a:ea typeface="Barlow"/>
                <a:cs typeface="Barlow"/>
                <a:sym typeface="Barlow"/>
              </a:rPr>
              <a:t>2000</a:t>
            </a:r>
            <a:endParaRPr sz="1000">
              <a:solidFill>
                <a:schemeClr val="dk2"/>
              </a:solidFill>
              <a:latin typeface="Barlow"/>
              <a:ea typeface="Barlow"/>
              <a:cs typeface="Barlow"/>
              <a:sym typeface="Barlow"/>
            </a:endParaRPr>
          </a:p>
          <a:p>
            <a:pPr indent="0" lvl="0" marL="0" marR="0" rtl="0" algn="r">
              <a:lnSpc>
                <a:spcPct val="100000"/>
              </a:lnSpc>
              <a:spcBef>
                <a:spcPts val="4400"/>
              </a:spcBef>
              <a:spcAft>
                <a:spcPts val="0"/>
              </a:spcAft>
              <a:buNone/>
            </a:pPr>
            <a:r>
              <a:rPr lang="en" sz="1000">
                <a:solidFill>
                  <a:schemeClr val="dk2"/>
                </a:solidFill>
                <a:latin typeface="Barlow"/>
                <a:ea typeface="Barlow"/>
                <a:cs typeface="Barlow"/>
                <a:sym typeface="Barlow"/>
              </a:rPr>
              <a:t>1000</a:t>
            </a:r>
            <a:endParaRPr sz="1000">
              <a:solidFill>
                <a:schemeClr val="dk2"/>
              </a:solidFill>
              <a:latin typeface="Barlow"/>
              <a:ea typeface="Barlow"/>
              <a:cs typeface="Barlow"/>
              <a:sym typeface="Barlow"/>
            </a:endParaRPr>
          </a:p>
          <a:p>
            <a:pPr indent="0" lvl="0" marL="0" marR="0" rtl="0" algn="r">
              <a:lnSpc>
                <a:spcPct val="100000"/>
              </a:lnSpc>
              <a:spcBef>
                <a:spcPts val="4400"/>
              </a:spcBef>
              <a:spcAft>
                <a:spcPts val="4400"/>
              </a:spcAft>
              <a:buNone/>
            </a:pPr>
            <a:r>
              <a:rPr lang="en" sz="1000">
                <a:solidFill>
                  <a:schemeClr val="dk2"/>
                </a:solidFill>
                <a:latin typeface="Barlow"/>
                <a:ea typeface="Barlow"/>
                <a:cs typeface="Barlow"/>
                <a:sym typeface="Barlow"/>
              </a:rPr>
              <a:t>0</a:t>
            </a:r>
            <a:endParaRPr sz="1000">
              <a:solidFill>
                <a:schemeClr val="dk2"/>
              </a:solidFill>
              <a:latin typeface="Barlow"/>
              <a:ea typeface="Barlow"/>
              <a:cs typeface="Barlow"/>
              <a:sym typeface="Barlow"/>
            </a:endParaRPr>
          </a:p>
        </p:txBody>
      </p:sp>
      <p:sp>
        <p:nvSpPr>
          <p:cNvPr id="3028" name="Google Shape;3028;p59"/>
          <p:cNvSpPr/>
          <p:nvPr/>
        </p:nvSpPr>
        <p:spPr>
          <a:xfrm>
            <a:off x="924020" y="2380936"/>
            <a:ext cx="175800" cy="155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9"/>
          <p:cNvSpPr/>
          <p:nvPr/>
        </p:nvSpPr>
        <p:spPr>
          <a:xfrm>
            <a:off x="1160518" y="1986873"/>
            <a:ext cx="175800" cy="19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9"/>
          <p:cNvSpPr/>
          <p:nvPr/>
        </p:nvSpPr>
        <p:spPr>
          <a:xfrm>
            <a:off x="1397017" y="2493663"/>
            <a:ext cx="175800" cy="14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a:off x="2243320" y="2694726"/>
            <a:ext cx="175800" cy="123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9"/>
          <p:cNvSpPr/>
          <p:nvPr/>
        </p:nvSpPr>
        <p:spPr>
          <a:xfrm>
            <a:off x="2479818" y="2096343"/>
            <a:ext cx="175800" cy="1838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9"/>
          <p:cNvSpPr/>
          <p:nvPr/>
        </p:nvSpPr>
        <p:spPr>
          <a:xfrm>
            <a:off x="2716317" y="1229023"/>
            <a:ext cx="175800" cy="2706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3562620" y="2140118"/>
            <a:ext cx="175800" cy="1794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3799118" y="1074575"/>
            <a:ext cx="175800" cy="286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a:off x="4035617" y="2322561"/>
            <a:ext cx="175800" cy="161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9"/>
          <p:cNvSpPr/>
          <p:nvPr/>
        </p:nvSpPr>
        <p:spPr>
          <a:xfrm>
            <a:off x="4881920" y="2753100"/>
            <a:ext cx="175800" cy="118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9"/>
          <p:cNvSpPr/>
          <p:nvPr/>
        </p:nvSpPr>
        <p:spPr>
          <a:xfrm>
            <a:off x="5118418" y="1293618"/>
            <a:ext cx="175800" cy="2641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a:off x="5354917" y="1607408"/>
            <a:ext cx="175800" cy="2327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3" name="Shape 3043"/>
        <p:cNvGrpSpPr/>
        <p:nvPr/>
      </p:nvGrpSpPr>
      <p:grpSpPr>
        <a:xfrm>
          <a:off x="0" y="0"/>
          <a:ext cx="0" cy="0"/>
          <a:chOff x="0" y="0"/>
          <a:chExt cx="0" cy="0"/>
        </a:xfrm>
      </p:grpSpPr>
      <p:sp>
        <p:nvSpPr>
          <p:cNvPr id="3044" name="Google Shape;3044;p60"/>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Credits</a:t>
            </a:r>
            <a:endParaRPr/>
          </a:p>
        </p:txBody>
      </p:sp>
      <p:sp>
        <p:nvSpPr>
          <p:cNvPr id="3045" name="Google Shape;3045;p60"/>
          <p:cNvSpPr txBox="1"/>
          <p:nvPr>
            <p:ph idx="1" type="body"/>
          </p:nvPr>
        </p:nvSpPr>
        <p:spPr>
          <a:xfrm>
            <a:off x="457200" y="1462350"/>
            <a:ext cx="81918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Special thanks to all the people who made and released these awesome resources for free:</a:t>
            </a:r>
            <a:endParaRPr sz="2400"/>
          </a:p>
          <a:p>
            <a:pPr indent="-381000" lvl="0" marL="457200" rtl="0" algn="l">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indent="-381000" lvl="0" marL="457200" rtl="0" algn="l">
              <a:lnSpc>
                <a:spcPct val="115000"/>
              </a:lnSpc>
              <a:spcBef>
                <a:spcPts val="0"/>
              </a:spcBef>
              <a:spcAft>
                <a:spcPts val="0"/>
              </a:spcAft>
              <a:buSzPts val="2400"/>
              <a:buChar char="▸"/>
            </a:pPr>
            <a:r>
              <a:rPr lang="en" sz="2400"/>
              <a:t>Illustrations by </a:t>
            </a:r>
            <a:r>
              <a:rPr lang="en" sz="2400" u="sng">
                <a:solidFill>
                  <a:schemeClr val="hlink"/>
                </a:solidFill>
                <a:hlinkClick r:id="rId4"/>
              </a:rPr>
              <a:t>Sergei Tikhonov</a:t>
            </a:r>
            <a:endParaRPr sz="2400"/>
          </a:p>
          <a:p>
            <a:pPr indent="-381000" lvl="0" marL="457200" rtl="0" algn="l">
              <a:lnSpc>
                <a:spcPct val="115000"/>
              </a:lnSpc>
              <a:spcBef>
                <a:spcPts val="0"/>
              </a:spcBef>
              <a:spcAft>
                <a:spcPts val="0"/>
              </a:spcAft>
              <a:buSzPts val="2400"/>
              <a:buChar char="▸"/>
            </a:pPr>
            <a:r>
              <a:rPr lang="en" sz="2400"/>
              <a:t>Photographs by </a:t>
            </a:r>
            <a:r>
              <a:rPr lang="en" sz="2400" u="sng">
                <a:solidFill>
                  <a:schemeClr val="hlink"/>
                </a:solidFill>
                <a:hlinkClick r:id="rId5"/>
              </a:rPr>
              <a:t>Unsplash</a:t>
            </a:r>
            <a:endParaRPr sz="2400"/>
          </a:p>
        </p:txBody>
      </p:sp>
      <p:sp>
        <p:nvSpPr>
          <p:cNvPr id="3046" name="Google Shape;3046;p6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0" name="Shape 3050"/>
        <p:cNvGrpSpPr/>
        <p:nvPr/>
      </p:nvGrpSpPr>
      <p:grpSpPr>
        <a:xfrm>
          <a:off x="0" y="0"/>
          <a:ext cx="0" cy="0"/>
          <a:chOff x="0" y="0"/>
          <a:chExt cx="0" cy="0"/>
        </a:xfrm>
      </p:grpSpPr>
      <p:sp>
        <p:nvSpPr>
          <p:cNvPr id="3051" name="Google Shape;3051;p61"/>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Presentation design</a:t>
            </a:r>
            <a:endParaRPr/>
          </a:p>
        </p:txBody>
      </p:sp>
      <p:sp>
        <p:nvSpPr>
          <p:cNvPr id="3052" name="Google Shape;3052;p61"/>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lang="en" sz="1800"/>
              <a:t>This presentation uses the following typographies:</a:t>
            </a:r>
            <a:endParaRPr sz="1800"/>
          </a:p>
          <a:p>
            <a:pPr indent="-342900" lvl="0" marL="457200" rtl="0" algn="l">
              <a:lnSpc>
                <a:spcPct val="100000"/>
              </a:lnSpc>
              <a:spcBef>
                <a:spcPts val="600"/>
              </a:spcBef>
              <a:spcAft>
                <a:spcPts val="0"/>
              </a:spcAft>
              <a:buSzPts val="1800"/>
              <a:buChar char="▸"/>
            </a:pPr>
            <a:r>
              <a:rPr lang="en" sz="1800"/>
              <a:t>Titles: Raleway</a:t>
            </a:r>
            <a:endParaRPr sz="1800"/>
          </a:p>
          <a:p>
            <a:pPr indent="-342900" lvl="0" marL="457200" rtl="0" algn="l">
              <a:lnSpc>
                <a:spcPct val="100000"/>
              </a:lnSpc>
              <a:spcBef>
                <a:spcPts val="0"/>
              </a:spcBef>
              <a:spcAft>
                <a:spcPts val="0"/>
              </a:spcAft>
              <a:buSzPts val="1800"/>
              <a:buChar char="▸"/>
            </a:pPr>
            <a:r>
              <a:rPr lang="en" sz="1800"/>
              <a:t>Body copy: Barlow</a:t>
            </a:r>
            <a:endParaRPr sz="1800"/>
          </a:p>
          <a:p>
            <a:pPr indent="0" lvl="0" marL="0" rtl="0" algn="l">
              <a:lnSpc>
                <a:spcPct val="100000"/>
              </a:lnSpc>
              <a:spcBef>
                <a:spcPts val="600"/>
              </a:spcBef>
              <a:spcAft>
                <a:spcPts val="0"/>
              </a:spcAft>
              <a:buNone/>
            </a:pPr>
            <a:r>
              <a:rPr lang="en" sz="1800"/>
              <a:t>Download for free at:</a:t>
            </a:r>
            <a:endParaRPr sz="1800"/>
          </a:p>
          <a:p>
            <a:pPr indent="0" lvl="0" marL="0" rtl="0" algn="l">
              <a:lnSpc>
                <a:spcPct val="100000"/>
              </a:lnSpc>
              <a:spcBef>
                <a:spcPts val="600"/>
              </a:spcBef>
              <a:spcAft>
                <a:spcPts val="0"/>
              </a:spcAft>
              <a:buNone/>
            </a:pPr>
            <a:r>
              <a:rPr lang="en" sz="1800" u="sng">
                <a:solidFill>
                  <a:schemeClr val="hlink"/>
                </a:solidFill>
                <a:hlinkClick r:id="rId3"/>
              </a:rPr>
              <a:t>https://www.fontsquirrel.com/fonts/raleway</a:t>
            </a:r>
            <a:endParaRPr sz="1800"/>
          </a:p>
          <a:p>
            <a:pPr indent="0" lvl="0" marL="0" rtl="0" algn="l">
              <a:lnSpc>
                <a:spcPct val="100000"/>
              </a:lnSpc>
              <a:spcBef>
                <a:spcPts val="600"/>
              </a:spcBef>
              <a:spcAft>
                <a:spcPts val="0"/>
              </a:spcAft>
              <a:buNone/>
            </a:pPr>
            <a:r>
              <a:rPr lang="en" sz="1800" u="sng">
                <a:solidFill>
                  <a:schemeClr val="hlink"/>
                </a:solidFill>
                <a:hlinkClick r:id="rId4"/>
              </a:rPr>
              <a:t>https://www.fontsquirrel.com/fonts/barlow</a:t>
            </a:r>
            <a:endParaRPr sz="1800"/>
          </a:p>
          <a:p>
            <a:pPr indent="0" lvl="0" marL="0" rtl="0" algn="l">
              <a:lnSpc>
                <a:spcPct val="100000"/>
              </a:lnSpc>
              <a:spcBef>
                <a:spcPts val="600"/>
              </a:spcBef>
              <a:spcAft>
                <a:spcPts val="0"/>
              </a:spcAft>
              <a:buNone/>
            </a:pPr>
            <a:r>
              <a:t/>
            </a:r>
            <a:endParaRPr sz="1800"/>
          </a:p>
        </p:txBody>
      </p:sp>
      <p:sp>
        <p:nvSpPr>
          <p:cNvPr id="3053" name="Google Shape;3053;p61"/>
          <p:cNvSpPr txBox="1"/>
          <p:nvPr/>
        </p:nvSpPr>
        <p:spPr>
          <a:xfrm>
            <a:off x="457200" y="4400250"/>
            <a:ext cx="8191800" cy="388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accent4"/>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chemeClr val="accent4"/>
              </a:solidFill>
              <a:latin typeface="Barlow"/>
              <a:ea typeface="Barlow"/>
              <a:cs typeface="Barlow"/>
              <a:sym typeface="Barlow"/>
            </a:endParaRPr>
          </a:p>
          <a:p>
            <a:pPr indent="0" lvl="0" marL="0" rtl="0" algn="l">
              <a:spcBef>
                <a:spcPts val="0"/>
              </a:spcBef>
              <a:spcAft>
                <a:spcPts val="0"/>
              </a:spcAft>
              <a:buNone/>
            </a:pPr>
            <a:r>
              <a:t/>
            </a:r>
            <a:endParaRPr sz="1200">
              <a:solidFill>
                <a:schemeClr val="accent4"/>
              </a:solidFill>
              <a:latin typeface="Barlow"/>
              <a:ea typeface="Barlow"/>
              <a:cs typeface="Barlow"/>
              <a:sym typeface="Barlow"/>
            </a:endParaRPr>
          </a:p>
        </p:txBody>
      </p:sp>
      <p:sp>
        <p:nvSpPr>
          <p:cNvPr id="3054" name="Google Shape;3054;p6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7"/>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Background</a:t>
            </a:r>
            <a:endParaRPr sz="4000"/>
          </a:p>
        </p:txBody>
      </p:sp>
      <p:sp>
        <p:nvSpPr>
          <p:cNvPr id="398" name="Google Shape;398;p17"/>
          <p:cNvSpPr txBox="1"/>
          <p:nvPr>
            <p:ph idx="1" type="body"/>
          </p:nvPr>
        </p:nvSpPr>
        <p:spPr>
          <a:xfrm>
            <a:off x="457200" y="1356275"/>
            <a:ext cx="5640900" cy="26409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Computer Scoring – Some returns are selected for examination on the basis of computer scoring. Computer programs give each return numeric “scores”. The Discriminant Function System (DIF) score rates the potential for change, based on past IRS experience with similar returns. The Unreported Income DIF (UIDIF) score rates the return for the potential of unreported income. IRS personnel screen the highest-scoring returns, selecting some for audit and identifying the items on these returns that are most likely to need review. </a:t>
            </a:r>
            <a:endParaRPr sz="1400"/>
          </a:p>
          <a:p>
            <a:pPr indent="0" lvl="0" marL="0" rtl="0" algn="l">
              <a:spcBef>
                <a:spcPts val="600"/>
              </a:spcBef>
              <a:spcAft>
                <a:spcPts val="0"/>
              </a:spcAft>
              <a:buNone/>
            </a:pPr>
            <a:r>
              <a:t/>
            </a:r>
            <a:endParaRPr sz="1400"/>
          </a:p>
          <a:p>
            <a:pPr indent="-317500" lvl="0" marL="457200" rtl="0" algn="l">
              <a:spcBef>
                <a:spcPts val="600"/>
              </a:spcBef>
              <a:spcAft>
                <a:spcPts val="0"/>
              </a:spcAft>
              <a:buSzPts val="1400"/>
              <a:buChar char="▸"/>
            </a:pPr>
            <a:r>
              <a:rPr lang="en" sz="1400" u="sng">
                <a:solidFill>
                  <a:schemeClr val="hlink"/>
                </a:solidFill>
                <a:hlinkClick r:id="rId3"/>
              </a:rPr>
              <a:t>IRS Examination Audit Fact Sheet</a:t>
            </a:r>
            <a:endParaRPr sz="1400"/>
          </a:p>
        </p:txBody>
      </p:sp>
      <p:sp>
        <p:nvSpPr>
          <p:cNvPr id="399" name="Google Shape;399;p1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400" name="Google Shape;400;p17"/>
          <p:cNvCxnSpPr/>
          <p:nvPr/>
        </p:nvCxnSpPr>
        <p:spPr>
          <a:xfrm>
            <a:off x="7030906" y="6342"/>
            <a:ext cx="913200" cy="5136900"/>
          </a:xfrm>
          <a:prstGeom prst="straightConnector1">
            <a:avLst/>
          </a:prstGeom>
          <a:noFill/>
          <a:ln cap="flat" cmpd="sng" w="9525">
            <a:solidFill>
              <a:srgbClr val="BFBFBF"/>
            </a:solidFill>
            <a:prstDash val="solid"/>
            <a:round/>
            <a:headEnd len="sm" w="sm" type="none"/>
            <a:tailEnd len="sm" w="sm" type="none"/>
          </a:ln>
        </p:spPr>
      </p:cxnSp>
      <p:cxnSp>
        <p:nvCxnSpPr>
          <p:cNvPr id="401" name="Google Shape;401;p17"/>
          <p:cNvCxnSpPr/>
          <p:nvPr/>
        </p:nvCxnSpPr>
        <p:spPr>
          <a:xfrm flipH="1">
            <a:off x="5573600" y="2763807"/>
            <a:ext cx="3567900" cy="2379600"/>
          </a:xfrm>
          <a:prstGeom prst="straightConnector1">
            <a:avLst/>
          </a:prstGeom>
          <a:noFill/>
          <a:ln cap="flat" cmpd="sng" w="9525">
            <a:solidFill>
              <a:srgbClr val="D8D8D8"/>
            </a:solidFill>
            <a:prstDash val="solid"/>
            <a:round/>
            <a:headEnd len="sm" w="sm" type="none"/>
            <a:tailEnd len="sm" w="sm" type="none"/>
          </a:ln>
        </p:spPr>
      </p:cxnSp>
      <p:sp>
        <p:nvSpPr>
          <p:cNvPr id="402" name="Google Shape;402;p17"/>
          <p:cNvSpPr/>
          <p:nvPr/>
        </p:nvSpPr>
        <p:spPr>
          <a:xfrm>
            <a:off x="7205000" y="0"/>
            <a:ext cx="1936417" cy="5132684"/>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lt2"/>
          </a:solidFill>
          <a:ln>
            <a:noFill/>
          </a:ln>
        </p:spPr>
      </p:sp>
      <p:sp>
        <p:nvSpPr>
          <p:cNvPr id="403" name="Google Shape;403;p17"/>
          <p:cNvSpPr/>
          <p:nvPr/>
        </p:nvSpPr>
        <p:spPr>
          <a:xfrm>
            <a:off x="6702327" y="2289366"/>
            <a:ext cx="2441700" cy="2853600"/>
          </a:xfrm>
          <a:prstGeom prst="triangle">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7"/>
          <p:cNvSpPr/>
          <p:nvPr/>
        </p:nvSpPr>
        <p:spPr>
          <a:xfrm>
            <a:off x="7003558" y="0"/>
            <a:ext cx="2129220" cy="5132684"/>
          </a:xfrm>
          <a:custGeom>
            <a:rect b="b" l="l" r="r" t="t"/>
            <a:pathLst>
              <a:path extrusionOk="0" h="6866467" w="2858013">
                <a:moveTo>
                  <a:pt x="0" y="0"/>
                </a:moveTo>
                <a:lnTo>
                  <a:pt x="2858013" y="0"/>
                </a:lnTo>
                <a:lnTo>
                  <a:pt x="2858013" y="6866467"/>
                </a:lnTo>
                <a:lnTo>
                  <a:pt x="2473942" y="6866467"/>
                </a:lnTo>
                <a:lnTo>
                  <a:pt x="0" y="0"/>
                </a:lnTo>
                <a:close/>
              </a:path>
            </a:pathLst>
          </a:custGeom>
          <a:solidFill>
            <a:schemeClr val="dk2"/>
          </a:solidFill>
          <a:ln>
            <a:noFill/>
          </a:ln>
        </p:spPr>
      </p:sp>
      <p:sp>
        <p:nvSpPr>
          <p:cNvPr id="405" name="Google Shape;405;p17"/>
          <p:cNvSpPr/>
          <p:nvPr/>
        </p:nvSpPr>
        <p:spPr>
          <a:xfrm>
            <a:off x="8175195" y="0"/>
            <a:ext cx="964345" cy="5126355"/>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dk1"/>
          </a:solidFill>
          <a:ln>
            <a:noFill/>
          </a:ln>
        </p:spPr>
      </p:sp>
      <p:sp>
        <p:nvSpPr>
          <p:cNvPr id="406" name="Google Shape;406;p17"/>
          <p:cNvSpPr/>
          <p:nvPr/>
        </p:nvSpPr>
        <p:spPr>
          <a:xfrm>
            <a:off x="8205357" y="0"/>
            <a:ext cx="934244" cy="5126355"/>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solidFill>
          <a:ln>
            <a:noFill/>
          </a:ln>
        </p:spPr>
      </p:sp>
      <p:sp>
        <p:nvSpPr>
          <p:cNvPr id="407" name="Google Shape;407;p17"/>
          <p:cNvSpPr/>
          <p:nvPr/>
        </p:nvSpPr>
        <p:spPr>
          <a:xfrm>
            <a:off x="7780414" y="2695238"/>
            <a:ext cx="1360800" cy="2448000"/>
          </a:xfrm>
          <a:prstGeom prst="triangle">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62"/>
          <p:cNvSpPr txBox="1"/>
          <p:nvPr>
            <p:ph type="ctrTitle"/>
          </p:nvPr>
        </p:nvSpPr>
        <p:spPr>
          <a:xfrm>
            <a:off x="1085850" y="2031025"/>
            <a:ext cx="4474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Extra Resources</a:t>
            </a:r>
            <a:endParaRPr/>
          </a:p>
        </p:txBody>
      </p:sp>
      <p:sp>
        <p:nvSpPr>
          <p:cNvPr id="3060" name="Google Shape;3060;p62"/>
          <p:cNvSpPr txBox="1"/>
          <p:nvPr>
            <p:ph idx="1" type="subTitle"/>
          </p:nvPr>
        </p:nvSpPr>
        <p:spPr>
          <a:xfrm>
            <a:off x="1085850" y="3287725"/>
            <a:ext cx="44748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For Business Plans, Marketing Plans, Project Proposals, Lessons, etc</a:t>
            </a:r>
            <a:endParaRPr/>
          </a:p>
        </p:txBody>
      </p:sp>
      <p:sp>
        <p:nvSpPr>
          <p:cNvPr id="3061" name="Google Shape;3061;p6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2</a:t>
            </a:r>
            <a:endParaRPr b="1" sz="3600">
              <a:solidFill>
                <a:schemeClr val="lt1"/>
              </a:solidFill>
              <a:latin typeface="Barlow"/>
              <a:ea typeface="Barlow"/>
              <a:cs typeface="Barlow"/>
              <a:sym typeface="Barlo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sp>
        <p:nvSpPr>
          <p:cNvPr id="3066" name="Google Shape;3066;p63"/>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Barlow SemiBold"/>
                <a:ea typeface="Barlow SemiBold"/>
                <a:cs typeface="Barlow SemiBold"/>
                <a:sym typeface="Barlow SemiBold"/>
              </a:rPr>
              <a:t>Timeline</a:t>
            </a:r>
            <a:endParaRPr>
              <a:latin typeface="Barlow SemiBold"/>
              <a:ea typeface="Barlow SemiBold"/>
              <a:cs typeface="Barlow SemiBold"/>
              <a:sym typeface="Barlow SemiBold"/>
            </a:endParaRPr>
          </a:p>
        </p:txBody>
      </p:sp>
      <p:sp>
        <p:nvSpPr>
          <p:cNvPr id="3067" name="Google Shape;3067;p6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68" name="Google Shape;3068;p63"/>
          <p:cNvSpPr/>
          <p:nvPr/>
        </p:nvSpPr>
        <p:spPr>
          <a:xfrm>
            <a:off x="7735208" y="2755950"/>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DEC</a:t>
            </a:r>
            <a:endParaRPr sz="1000">
              <a:solidFill>
                <a:schemeClr val="lt1"/>
              </a:solidFill>
              <a:latin typeface="Barlow"/>
              <a:ea typeface="Barlow"/>
              <a:cs typeface="Barlow"/>
              <a:sym typeface="Barlow"/>
            </a:endParaRPr>
          </a:p>
        </p:txBody>
      </p:sp>
      <p:sp>
        <p:nvSpPr>
          <p:cNvPr id="3069" name="Google Shape;3069;p63"/>
          <p:cNvSpPr/>
          <p:nvPr/>
        </p:nvSpPr>
        <p:spPr>
          <a:xfrm>
            <a:off x="7075124" y="2755950"/>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NOV</a:t>
            </a:r>
            <a:endParaRPr sz="1000">
              <a:solidFill>
                <a:schemeClr val="lt1"/>
              </a:solidFill>
              <a:latin typeface="Barlow"/>
              <a:ea typeface="Barlow"/>
              <a:cs typeface="Barlow"/>
              <a:sym typeface="Barlow"/>
            </a:endParaRPr>
          </a:p>
        </p:txBody>
      </p:sp>
      <p:sp>
        <p:nvSpPr>
          <p:cNvPr id="3070" name="Google Shape;3070;p63"/>
          <p:cNvSpPr/>
          <p:nvPr/>
        </p:nvSpPr>
        <p:spPr>
          <a:xfrm>
            <a:off x="6415040" y="2755950"/>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OCT</a:t>
            </a:r>
            <a:endParaRPr sz="1000">
              <a:solidFill>
                <a:schemeClr val="lt1"/>
              </a:solidFill>
              <a:latin typeface="Barlow"/>
              <a:ea typeface="Barlow"/>
              <a:cs typeface="Barlow"/>
              <a:sym typeface="Barlow"/>
            </a:endParaRPr>
          </a:p>
        </p:txBody>
      </p:sp>
      <p:sp>
        <p:nvSpPr>
          <p:cNvPr id="3071" name="Google Shape;3071;p63"/>
          <p:cNvSpPr/>
          <p:nvPr/>
        </p:nvSpPr>
        <p:spPr>
          <a:xfrm>
            <a:off x="5754956" y="27559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SEP</a:t>
            </a:r>
            <a:endParaRPr sz="1000">
              <a:solidFill>
                <a:schemeClr val="lt1"/>
              </a:solidFill>
              <a:latin typeface="Barlow"/>
              <a:ea typeface="Barlow"/>
              <a:cs typeface="Barlow"/>
              <a:sym typeface="Barlow"/>
            </a:endParaRPr>
          </a:p>
        </p:txBody>
      </p:sp>
      <p:sp>
        <p:nvSpPr>
          <p:cNvPr id="3072" name="Google Shape;3072;p63"/>
          <p:cNvSpPr/>
          <p:nvPr/>
        </p:nvSpPr>
        <p:spPr>
          <a:xfrm>
            <a:off x="5094872" y="27559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AUG</a:t>
            </a:r>
            <a:endParaRPr sz="1000">
              <a:solidFill>
                <a:schemeClr val="lt1"/>
              </a:solidFill>
              <a:latin typeface="Barlow"/>
              <a:ea typeface="Barlow"/>
              <a:cs typeface="Barlow"/>
              <a:sym typeface="Barlow"/>
            </a:endParaRPr>
          </a:p>
        </p:txBody>
      </p:sp>
      <p:sp>
        <p:nvSpPr>
          <p:cNvPr id="3073" name="Google Shape;3073;p63"/>
          <p:cNvSpPr/>
          <p:nvPr/>
        </p:nvSpPr>
        <p:spPr>
          <a:xfrm>
            <a:off x="4434788" y="27559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JUL</a:t>
            </a:r>
            <a:endParaRPr sz="1000">
              <a:solidFill>
                <a:schemeClr val="lt1"/>
              </a:solidFill>
              <a:latin typeface="Barlow"/>
              <a:ea typeface="Barlow"/>
              <a:cs typeface="Barlow"/>
              <a:sym typeface="Barlow"/>
            </a:endParaRPr>
          </a:p>
        </p:txBody>
      </p:sp>
      <p:sp>
        <p:nvSpPr>
          <p:cNvPr id="3074" name="Google Shape;3074;p63"/>
          <p:cNvSpPr/>
          <p:nvPr/>
        </p:nvSpPr>
        <p:spPr>
          <a:xfrm>
            <a:off x="3774704" y="27559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JUN</a:t>
            </a:r>
            <a:endParaRPr sz="1000">
              <a:solidFill>
                <a:schemeClr val="lt1"/>
              </a:solidFill>
              <a:latin typeface="Barlow"/>
              <a:ea typeface="Barlow"/>
              <a:cs typeface="Barlow"/>
              <a:sym typeface="Barlow"/>
            </a:endParaRPr>
          </a:p>
        </p:txBody>
      </p:sp>
      <p:sp>
        <p:nvSpPr>
          <p:cNvPr id="3075" name="Google Shape;3075;p63"/>
          <p:cNvSpPr/>
          <p:nvPr/>
        </p:nvSpPr>
        <p:spPr>
          <a:xfrm>
            <a:off x="3114619" y="27559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MAY</a:t>
            </a:r>
            <a:endParaRPr sz="1000">
              <a:solidFill>
                <a:schemeClr val="lt1"/>
              </a:solidFill>
              <a:latin typeface="Barlow"/>
              <a:ea typeface="Barlow"/>
              <a:cs typeface="Barlow"/>
              <a:sym typeface="Barlow"/>
            </a:endParaRPr>
          </a:p>
        </p:txBody>
      </p:sp>
      <p:sp>
        <p:nvSpPr>
          <p:cNvPr id="3076" name="Google Shape;3076;p63"/>
          <p:cNvSpPr/>
          <p:nvPr/>
        </p:nvSpPr>
        <p:spPr>
          <a:xfrm>
            <a:off x="2454535" y="27559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APR</a:t>
            </a:r>
            <a:endParaRPr sz="1000">
              <a:solidFill>
                <a:schemeClr val="lt1"/>
              </a:solidFill>
              <a:latin typeface="Barlow"/>
              <a:ea typeface="Barlow"/>
              <a:cs typeface="Barlow"/>
              <a:sym typeface="Barlow"/>
            </a:endParaRPr>
          </a:p>
        </p:txBody>
      </p:sp>
      <p:sp>
        <p:nvSpPr>
          <p:cNvPr id="3077" name="Google Shape;3077;p63"/>
          <p:cNvSpPr/>
          <p:nvPr/>
        </p:nvSpPr>
        <p:spPr>
          <a:xfrm>
            <a:off x="1794451" y="27559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MAR</a:t>
            </a:r>
            <a:endParaRPr sz="1000">
              <a:solidFill>
                <a:schemeClr val="lt1"/>
              </a:solidFill>
              <a:latin typeface="Barlow"/>
              <a:ea typeface="Barlow"/>
              <a:cs typeface="Barlow"/>
              <a:sym typeface="Barlow"/>
            </a:endParaRPr>
          </a:p>
        </p:txBody>
      </p:sp>
      <p:sp>
        <p:nvSpPr>
          <p:cNvPr id="3078" name="Google Shape;3078;p63"/>
          <p:cNvSpPr/>
          <p:nvPr/>
        </p:nvSpPr>
        <p:spPr>
          <a:xfrm>
            <a:off x="1134367" y="27559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FEB</a:t>
            </a:r>
            <a:endParaRPr sz="1000">
              <a:solidFill>
                <a:schemeClr val="lt1"/>
              </a:solidFill>
              <a:latin typeface="Barlow"/>
              <a:ea typeface="Barlow"/>
              <a:cs typeface="Barlow"/>
              <a:sym typeface="Barlow"/>
            </a:endParaRPr>
          </a:p>
        </p:txBody>
      </p:sp>
      <p:sp>
        <p:nvSpPr>
          <p:cNvPr id="3079" name="Google Shape;3079;p63"/>
          <p:cNvSpPr/>
          <p:nvPr/>
        </p:nvSpPr>
        <p:spPr>
          <a:xfrm>
            <a:off x="474283" y="27559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Barlow"/>
                <a:ea typeface="Barlow"/>
                <a:cs typeface="Barlow"/>
                <a:sym typeface="Barlow"/>
              </a:rPr>
              <a:t>JAN</a:t>
            </a:r>
            <a:endParaRPr sz="1000">
              <a:solidFill>
                <a:schemeClr val="lt1"/>
              </a:solidFill>
              <a:latin typeface="Barlow"/>
              <a:ea typeface="Barlow"/>
              <a:cs typeface="Barlow"/>
              <a:sym typeface="Barlow"/>
            </a:endParaRPr>
          </a:p>
        </p:txBody>
      </p:sp>
      <p:sp>
        <p:nvSpPr>
          <p:cNvPr id="3080" name="Google Shape;3080;p63"/>
          <p:cNvSpPr/>
          <p:nvPr/>
        </p:nvSpPr>
        <p:spPr>
          <a:xfrm>
            <a:off x="0" y="2755950"/>
            <a:ext cx="637200" cy="3936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chemeClr val="dk1"/>
              </a:solidFill>
            </a:endParaRPr>
          </a:p>
        </p:txBody>
      </p:sp>
      <p:cxnSp>
        <p:nvCxnSpPr>
          <p:cNvPr id="3081" name="Google Shape;3081;p63"/>
          <p:cNvCxnSpPr/>
          <p:nvPr/>
        </p:nvCxnSpPr>
        <p:spPr>
          <a:xfrm rot="10800000">
            <a:off x="768923"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3082" name="Google Shape;3082;p63"/>
          <p:cNvSpPr txBox="1"/>
          <p:nvPr/>
        </p:nvSpPr>
        <p:spPr>
          <a:xfrm>
            <a:off x="727900"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3083" name="Google Shape;3083;p63"/>
          <p:cNvCxnSpPr/>
          <p:nvPr/>
        </p:nvCxnSpPr>
        <p:spPr>
          <a:xfrm rot="10800000">
            <a:off x="2090158"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3084" name="Google Shape;3084;p63"/>
          <p:cNvSpPr txBox="1"/>
          <p:nvPr/>
        </p:nvSpPr>
        <p:spPr>
          <a:xfrm>
            <a:off x="2050642"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cxnSp>
        <p:nvCxnSpPr>
          <p:cNvPr id="3085" name="Google Shape;3085;p63"/>
          <p:cNvCxnSpPr/>
          <p:nvPr/>
        </p:nvCxnSpPr>
        <p:spPr>
          <a:xfrm rot="10800000">
            <a:off x="3411393"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3086" name="Google Shape;3086;p63"/>
          <p:cNvSpPr txBox="1"/>
          <p:nvPr/>
        </p:nvSpPr>
        <p:spPr>
          <a:xfrm>
            <a:off x="3373384"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cxnSp>
        <p:nvCxnSpPr>
          <p:cNvPr id="3087" name="Google Shape;3087;p63"/>
          <p:cNvCxnSpPr/>
          <p:nvPr/>
        </p:nvCxnSpPr>
        <p:spPr>
          <a:xfrm rot="10800000">
            <a:off x="4732628"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3088" name="Google Shape;3088;p63"/>
          <p:cNvSpPr txBox="1"/>
          <p:nvPr/>
        </p:nvSpPr>
        <p:spPr>
          <a:xfrm>
            <a:off x="4696126"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cxnSp>
        <p:nvCxnSpPr>
          <p:cNvPr id="3089" name="Google Shape;3089;p63"/>
          <p:cNvCxnSpPr/>
          <p:nvPr/>
        </p:nvCxnSpPr>
        <p:spPr>
          <a:xfrm rot="10800000">
            <a:off x="6053863"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3090" name="Google Shape;3090;p63"/>
          <p:cNvSpPr txBox="1"/>
          <p:nvPr/>
        </p:nvSpPr>
        <p:spPr>
          <a:xfrm>
            <a:off x="6018868"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cxnSp>
        <p:nvCxnSpPr>
          <p:cNvPr id="3091" name="Google Shape;3091;p63"/>
          <p:cNvCxnSpPr/>
          <p:nvPr/>
        </p:nvCxnSpPr>
        <p:spPr>
          <a:xfrm rot="10800000">
            <a:off x="7375098"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3092" name="Google Shape;3092;p63"/>
          <p:cNvSpPr txBox="1"/>
          <p:nvPr/>
        </p:nvSpPr>
        <p:spPr>
          <a:xfrm>
            <a:off x="7341610"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3093" name="Google Shape;3093;p63"/>
          <p:cNvCxnSpPr/>
          <p:nvPr/>
        </p:nvCxnSpPr>
        <p:spPr>
          <a:xfrm rot="10800000">
            <a:off x="1439687"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3094" name="Google Shape;3094;p63"/>
          <p:cNvSpPr txBox="1"/>
          <p:nvPr/>
        </p:nvSpPr>
        <p:spPr>
          <a:xfrm>
            <a:off x="1369548"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cxnSp>
        <p:nvCxnSpPr>
          <p:cNvPr id="3095" name="Google Shape;3095;p63"/>
          <p:cNvCxnSpPr/>
          <p:nvPr/>
        </p:nvCxnSpPr>
        <p:spPr>
          <a:xfrm rot="10800000">
            <a:off x="2760922"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3096" name="Google Shape;3096;p63"/>
          <p:cNvSpPr txBox="1"/>
          <p:nvPr/>
        </p:nvSpPr>
        <p:spPr>
          <a:xfrm>
            <a:off x="2699944"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cxnSp>
        <p:nvCxnSpPr>
          <p:cNvPr id="3097" name="Google Shape;3097;p63"/>
          <p:cNvCxnSpPr/>
          <p:nvPr/>
        </p:nvCxnSpPr>
        <p:spPr>
          <a:xfrm rot="10800000">
            <a:off x="4082157"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3098" name="Google Shape;3098;p63"/>
          <p:cNvSpPr txBox="1"/>
          <p:nvPr/>
        </p:nvSpPr>
        <p:spPr>
          <a:xfrm>
            <a:off x="4030339"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3099" name="Google Shape;3099;p63"/>
          <p:cNvCxnSpPr/>
          <p:nvPr/>
        </p:nvCxnSpPr>
        <p:spPr>
          <a:xfrm rot="10800000">
            <a:off x="5403392"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3100" name="Google Shape;3100;p63"/>
          <p:cNvSpPr txBox="1"/>
          <p:nvPr/>
        </p:nvSpPr>
        <p:spPr>
          <a:xfrm>
            <a:off x="5360735"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cxnSp>
        <p:nvCxnSpPr>
          <p:cNvPr id="3101" name="Google Shape;3101;p63"/>
          <p:cNvCxnSpPr/>
          <p:nvPr/>
        </p:nvCxnSpPr>
        <p:spPr>
          <a:xfrm rot="10800000">
            <a:off x="6724627"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3102" name="Google Shape;3102;p63"/>
          <p:cNvSpPr txBox="1"/>
          <p:nvPr/>
        </p:nvSpPr>
        <p:spPr>
          <a:xfrm>
            <a:off x="6691131"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cxnSp>
        <p:nvCxnSpPr>
          <p:cNvPr id="3103" name="Google Shape;3103;p63"/>
          <p:cNvCxnSpPr/>
          <p:nvPr/>
        </p:nvCxnSpPr>
        <p:spPr>
          <a:xfrm rot="10800000">
            <a:off x="8045862"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3104" name="Google Shape;3104;p63"/>
          <p:cNvSpPr txBox="1"/>
          <p:nvPr/>
        </p:nvSpPr>
        <p:spPr>
          <a:xfrm>
            <a:off x="8008073" y="3648150"/>
            <a:ext cx="10347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p64"/>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Roadmap</a:t>
            </a:r>
            <a:endParaRPr/>
          </a:p>
        </p:txBody>
      </p:sp>
      <p:sp>
        <p:nvSpPr>
          <p:cNvPr id="3110" name="Google Shape;3110;p6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11" name="Google Shape;3111;p64"/>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2" name="Google Shape;3112;p64"/>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13" name="Google Shape;3113;p64"/>
          <p:cNvGrpSpPr/>
          <p:nvPr/>
        </p:nvGrpSpPr>
        <p:grpSpPr>
          <a:xfrm>
            <a:off x="1786339" y="1703401"/>
            <a:ext cx="473400" cy="473400"/>
            <a:chOff x="1786339" y="1703401"/>
            <a:chExt cx="473400" cy="473400"/>
          </a:xfrm>
        </p:grpSpPr>
        <p:sp>
          <p:nvSpPr>
            <p:cNvPr id="3114" name="Google Shape;3114;p64"/>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115" name="Google Shape;3115;p64"/>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1</a:t>
              </a:r>
              <a:endParaRPr sz="600">
                <a:solidFill>
                  <a:schemeClr val="dk2"/>
                </a:solidFill>
                <a:latin typeface="Barlow"/>
                <a:ea typeface="Barlow"/>
                <a:cs typeface="Barlow"/>
                <a:sym typeface="Barlow"/>
              </a:endParaRPr>
            </a:p>
          </p:txBody>
        </p:sp>
      </p:grpSp>
      <p:grpSp>
        <p:nvGrpSpPr>
          <p:cNvPr id="3116" name="Google Shape;3116;p64"/>
          <p:cNvGrpSpPr/>
          <p:nvPr/>
        </p:nvGrpSpPr>
        <p:grpSpPr>
          <a:xfrm>
            <a:off x="3814414" y="1703401"/>
            <a:ext cx="473400" cy="473400"/>
            <a:chOff x="3814414" y="1703401"/>
            <a:chExt cx="473400" cy="473400"/>
          </a:xfrm>
        </p:grpSpPr>
        <p:sp>
          <p:nvSpPr>
            <p:cNvPr id="3117" name="Google Shape;3117;p64"/>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118" name="Google Shape;3118;p64"/>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3</a:t>
              </a:r>
              <a:endParaRPr sz="600">
                <a:solidFill>
                  <a:schemeClr val="dk2"/>
                </a:solidFill>
                <a:latin typeface="Barlow"/>
                <a:ea typeface="Barlow"/>
                <a:cs typeface="Barlow"/>
                <a:sym typeface="Barlow"/>
              </a:endParaRPr>
            </a:p>
          </p:txBody>
        </p:sp>
      </p:grpSp>
      <p:grpSp>
        <p:nvGrpSpPr>
          <p:cNvPr id="3119" name="Google Shape;3119;p64"/>
          <p:cNvGrpSpPr/>
          <p:nvPr/>
        </p:nvGrpSpPr>
        <p:grpSpPr>
          <a:xfrm>
            <a:off x="5842489" y="1703401"/>
            <a:ext cx="473400" cy="473400"/>
            <a:chOff x="5842489" y="1703401"/>
            <a:chExt cx="473400" cy="473400"/>
          </a:xfrm>
        </p:grpSpPr>
        <p:sp>
          <p:nvSpPr>
            <p:cNvPr id="3120" name="Google Shape;3120;p64"/>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121" name="Google Shape;3121;p64"/>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5</a:t>
              </a:r>
              <a:endParaRPr sz="600">
                <a:solidFill>
                  <a:schemeClr val="dk2"/>
                </a:solidFill>
                <a:latin typeface="Barlow"/>
                <a:ea typeface="Barlow"/>
                <a:cs typeface="Barlow"/>
                <a:sym typeface="Barlow"/>
              </a:endParaRPr>
            </a:p>
          </p:txBody>
        </p:sp>
      </p:grpSp>
      <p:grpSp>
        <p:nvGrpSpPr>
          <p:cNvPr id="3122" name="Google Shape;3122;p64"/>
          <p:cNvGrpSpPr/>
          <p:nvPr/>
        </p:nvGrpSpPr>
        <p:grpSpPr>
          <a:xfrm>
            <a:off x="6880814" y="3576300"/>
            <a:ext cx="473400" cy="473400"/>
            <a:chOff x="6880814" y="3576300"/>
            <a:chExt cx="473400" cy="473400"/>
          </a:xfrm>
        </p:grpSpPr>
        <p:sp>
          <p:nvSpPr>
            <p:cNvPr id="3123" name="Google Shape;3123;p64"/>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124" name="Google Shape;3124;p64"/>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6</a:t>
              </a:r>
              <a:endParaRPr sz="600">
                <a:solidFill>
                  <a:schemeClr val="dk2"/>
                </a:solidFill>
                <a:latin typeface="Barlow"/>
                <a:ea typeface="Barlow"/>
                <a:cs typeface="Barlow"/>
                <a:sym typeface="Barlow"/>
              </a:endParaRPr>
            </a:p>
          </p:txBody>
        </p:sp>
      </p:grpSp>
      <p:grpSp>
        <p:nvGrpSpPr>
          <p:cNvPr id="3125" name="Google Shape;3125;p64"/>
          <p:cNvGrpSpPr/>
          <p:nvPr/>
        </p:nvGrpSpPr>
        <p:grpSpPr>
          <a:xfrm>
            <a:off x="4852739" y="3576300"/>
            <a:ext cx="473400" cy="473400"/>
            <a:chOff x="4852739" y="3576300"/>
            <a:chExt cx="473400" cy="473400"/>
          </a:xfrm>
        </p:grpSpPr>
        <p:sp>
          <p:nvSpPr>
            <p:cNvPr id="3126" name="Google Shape;3126;p64"/>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127" name="Google Shape;3127;p64"/>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4</a:t>
              </a:r>
              <a:endParaRPr sz="600">
                <a:solidFill>
                  <a:schemeClr val="dk2"/>
                </a:solidFill>
                <a:latin typeface="Barlow"/>
                <a:ea typeface="Barlow"/>
                <a:cs typeface="Barlow"/>
                <a:sym typeface="Barlow"/>
              </a:endParaRPr>
            </a:p>
          </p:txBody>
        </p:sp>
      </p:grpSp>
      <p:grpSp>
        <p:nvGrpSpPr>
          <p:cNvPr id="3128" name="Google Shape;3128;p64"/>
          <p:cNvGrpSpPr/>
          <p:nvPr/>
        </p:nvGrpSpPr>
        <p:grpSpPr>
          <a:xfrm>
            <a:off x="2824664" y="3576300"/>
            <a:ext cx="473400" cy="473400"/>
            <a:chOff x="2824664" y="3576300"/>
            <a:chExt cx="473400" cy="473400"/>
          </a:xfrm>
        </p:grpSpPr>
        <p:sp>
          <p:nvSpPr>
            <p:cNvPr id="3129" name="Google Shape;3129;p64"/>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130" name="Google Shape;3130;p64"/>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2</a:t>
              </a:r>
              <a:endParaRPr sz="600">
                <a:solidFill>
                  <a:schemeClr val="dk2"/>
                </a:solidFill>
                <a:latin typeface="Barlow"/>
                <a:ea typeface="Barlow"/>
                <a:cs typeface="Barlow"/>
                <a:sym typeface="Barlow"/>
              </a:endParaRPr>
            </a:p>
          </p:txBody>
        </p:sp>
      </p:grpSp>
      <p:sp>
        <p:nvSpPr>
          <p:cNvPr id="3131" name="Google Shape;3131;p64"/>
          <p:cNvSpPr txBox="1"/>
          <p:nvPr/>
        </p:nvSpPr>
        <p:spPr>
          <a:xfrm>
            <a:off x="137985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sp>
        <p:nvSpPr>
          <p:cNvPr id="3132" name="Google Shape;3132;p64"/>
          <p:cNvSpPr txBox="1"/>
          <p:nvPr/>
        </p:nvSpPr>
        <p:spPr>
          <a:xfrm>
            <a:off x="3377205"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sp>
        <p:nvSpPr>
          <p:cNvPr id="3133" name="Google Shape;3133;p64"/>
          <p:cNvSpPr txBox="1"/>
          <p:nvPr/>
        </p:nvSpPr>
        <p:spPr>
          <a:xfrm>
            <a:off x="543601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sp>
        <p:nvSpPr>
          <p:cNvPr id="3134" name="Google Shape;3134;p64"/>
          <p:cNvSpPr txBox="1"/>
          <p:nvPr/>
        </p:nvSpPr>
        <p:spPr>
          <a:xfrm>
            <a:off x="241817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sp>
        <p:nvSpPr>
          <p:cNvPr id="3135" name="Google Shape;3135;p64"/>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sp>
        <p:nvSpPr>
          <p:cNvPr id="3136" name="Google Shape;3136;p64"/>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0" name="Shape 3140"/>
        <p:cNvGrpSpPr/>
        <p:nvPr/>
      </p:nvGrpSpPr>
      <p:grpSpPr>
        <a:xfrm>
          <a:off x="0" y="0"/>
          <a:ext cx="0" cy="0"/>
          <a:chOff x="0" y="0"/>
          <a:chExt cx="0" cy="0"/>
        </a:xfrm>
      </p:grpSpPr>
      <p:sp>
        <p:nvSpPr>
          <p:cNvPr id="3141" name="Google Shape;3141;p65"/>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Gantt chart</a:t>
            </a:r>
            <a:endParaRPr/>
          </a:p>
        </p:txBody>
      </p:sp>
      <p:sp>
        <p:nvSpPr>
          <p:cNvPr id="3142" name="Google Shape;3142;p6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143" name="Google Shape;3143;p65"/>
          <p:cNvGraphicFramePr/>
          <p:nvPr/>
        </p:nvGraphicFramePr>
        <p:xfrm>
          <a:off x="392525" y="1564481"/>
          <a:ext cx="3000000" cy="3000000"/>
        </p:xfrm>
        <a:graphic>
          <a:graphicData uri="http://schemas.openxmlformats.org/drawingml/2006/table">
            <a:tbl>
              <a:tblPr>
                <a:noFill/>
                <a:tableStyleId>{69E96F3F-C070-484F-A165-C7303144B4FD}</a:tableStyleId>
              </a:tblPr>
              <a:tblGrid>
                <a:gridCol w="1443500"/>
                <a:gridCol w="495650"/>
                <a:gridCol w="495650"/>
                <a:gridCol w="495650"/>
                <a:gridCol w="495650"/>
                <a:gridCol w="495650"/>
                <a:gridCol w="495650"/>
                <a:gridCol w="495650"/>
                <a:gridCol w="495650"/>
                <a:gridCol w="495650"/>
                <a:gridCol w="495650"/>
                <a:gridCol w="495650"/>
                <a:gridCol w="495650"/>
                <a:gridCol w="495650"/>
                <a:gridCol w="495650"/>
              </a:tblGrid>
              <a:tr h="319775">
                <a:tc>
                  <a:txBody>
                    <a:bodyPr/>
                    <a:lstStyle/>
                    <a:p>
                      <a:pPr indent="0" lvl="0" marL="0" rtl="0" algn="l">
                        <a:spcBef>
                          <a:spcPts val="0"/>
                        </a:spcBef>
                        <a:spcAft>
                          <a:spcPts val="0"/>
                        </a:spcAft>
                        <a:buNone/>
                      </a:pPr>
                      <a:r>
                        <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b="1" lang="en" sz="800">
                          <a:solidFill>
                            <a:schemeClr val="dk2"/>
                          </a:solidFill>
                          <a:latin typeface="Barlow"/>
                          <a:ea typeface="Barlow"/>
                          <a:cs typeface="Barlow"/>
                          <a:sym typeface="Barlow"/>
                        </a:rPr>
                        <a:t>Week 1</a:t>
                      </a:r>
                      <a:endParaRPr b="1"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c hMerge="1"/>
                <a:tc hMerge="1"/>
                <a:tc hMerge="1"/>
                <a:tc hMerge="1"/>
                <a:tc gridSpan="7">
                  <a:txBody>
                    <a:bodyPr/>
                    <a:lstStyle/>
                    <a:p>
                      <a:pPr indent="0" lvl="0" marL="0" rtl="0" algn="ctr">
                        <a:spcBef>
                          <a:spcPts val="0"/>
                        </a:spcBef>
                        <a:spcAft>
                          <a:spcPts val="0"/>
                        </a:spcAft>
                        <a:buNone/>
                      </a:pPr>
                      <a:r>
                        <a:rPr b="1" lang="en" sz="800">
                          <a:solidFill>
                            <a:schemeClr val="dk2"/>
                          </a:solidFill>
                          <a:latin typeface="Barlow"/>
                          <a:ea typeface="Barlow"/>
                          <a:cs typeface="Barlow"/>
                          <a:sym typeface="Barlow"/>
                        </a:rPr>
                        <a:t>Week 2</a:t>
                      </a:r>
                      <a:endParaRPr b="1"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c hMerge="1"/>
                <a:tc hMerge="1"/>
                <a:tc hMerge="1"/>
                <a:tc hMerge="1"/>
              </a:tr>
              <a:tr h="319775">
                <a:tc>
                  <a:txBody>
                    <a:bodyPr/>
                    <a:lstStyle/>
                    <a:p>
                      <a:pPr indent="0" lvl="0" marL="0" rtl="0" algn="l">
                        <a:spcBef>
                          <a:spcPts val="0"/>
                        </a:spcBef>
                        <a:spcAft>
                          <a:spcPts val="0"/>
                        </a:spcAft>
                        <a:buNone/>
                      </a:pPr>
                      <a:r>
                        <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1</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2</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3</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5</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6</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7</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8</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9</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10</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11</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12</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13</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Barlow"/>
                          <a:ea typeface="Barlow"/>
                          <a:cs typeface="Barlow"/>
                          <a:sym typeface="Barlow"/>
                        </a:rPr>
                        <a:t>14</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19775">
                <a:tc>
                  <a:txBody>
                    <a:bodyPr/>
                    <a:lstStyle/>
                    <a:p>
                      <a:pPr indent="0" lvl="0" marL="0" rtl="0" algn="r">
                        <a:spcBef>
                          <a:spcPts val="0"/>
                        </a:spcBef>
                        <a:spcAft>
                          <a:spcPts val="0"/>
                        </a:spcAft>
                        <a:buNone/>
                      </a:pPr>
                      <a:r>
                        <a:rPr lang="en" sz="800">
                          <a:solidFill>
                            <a:schemeClr val="dk2"/>
                          </a:solidFill>
                          <a:latin typeface="Barlow"/>
                          <a:ea typeface="Barlow"/>
                          <a:cs typeface="Barlow"/>
                          <a:sym typeface="Barlow"/>
                        </a:rPr>
                        <a:t>Task 1</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2</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3</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4</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5</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6</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7</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8</a:t>
                      </a:r>
                      <a:endParaRPr sz="800">
                        <a:solidFill>
                          <a:schemeClr val="dk2"/>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Barlow"/>
                        <a:ea typeface="Barlow"/>
                        <a:cs typeface="Barlow"/>
                        <a:sym typeface="Barlow"/>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7" name="Shape 3147"/>
        <p:cNvGrpSpPr/>
        <p:nvPr/>
      </p:nvGrpSpPr>
      <p:grpSpPr>
        <a:xfrm>
          <a:off x="0" y="0"/>
          <a:ext cx="0" cy="0"/>
          <a:chOff x="0" y="0"/>
          <a:chExt cx="0" cy="0"/>
        </a:xfrm>
      </p:grpSpPr>
      <p:sp>
        <p:nvSpPr>
          <p:cNvPr id="3148" name="Google Shape;3148;p66"/>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SWOT Analysis</a:t>
            </a:r>
            <a:endParaRPr/>
          </a:p>
        </p:txBody>
      </p:sp>
      <p:sp>
        <p:nvSpPr>
          <p:cNvPr id="3149" name="Google Shape;3149;p6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50" name="Google Shape;3150;p66"/>
          <p:cNvSpPr/>
          <p:nvPr/>
        </p:nvSpPr>
        <p:spPr>
          <a:xfrm>
            <a:off x="484400" y="1363400"/>
            <a:ext cx="4012800" cy="1584600"/>
          </a:xfrm>
          <a:prstGeom prst="rect">
            <a:avLst/>
          </a:prstGeom>
          <a:solidFill>
            <a:schemeClr val="lt2"/>
          </a:solidFill>
          <a:ln>
            <a:noFill/>
          </a:ln>
        </p:spPr>
        <p:txBody>
          <a:bodyPr anchorCtr="0" anchor="t" bIns="91425" lIns="91425" spcFirstLastPara="1" rIns="1371600" wrap="square" tIns="91425">
            <a:noAutofit/>
          </a:bodyPr>
          <a:lstStyle/>
          <a:p>
            <a:pPr indent="0" lvl="0" marL="0" rtl="0" algn="l">
              <a:spcBef>
                <a:spcPts val="0"/>
              </a:spcBef>
              <a:spcAft>
                <a:spcPts val="0"/>
              </a:spcAft>
              <a:buNone/>
            </a:pPr>
            <a:r>
              <a:rPr b="1" lang="en">
                <a:solidFill>
                  <a:schemeClr val="dk1"/>
                </a:solidFill>
                <a:latin typeface="Barlow"/>
                <a:ea typeface="Barlow"/>
                <a:cs typeface="Barlow"/>
                <a:sym typeface="Barlow"/>
              </a:rPr>
              <a:t>STRENGTHS</a:t>
            </a:r>
            <a:endParaRPr b="1">
              <a:solidFill>
                <a:schemeClr val="dk1"/>
              </a:solidFill>
              <a:latin typeface="Barlow"/>
              <a:ea typeface="Barlow"/>
              <a:cs typeface="Barlow"/>
              <a:sym typeface="Barlow"/>
            </a:endParaRPr>
          </a:p>
          <a:p>
            <a:pPr indent="0" lvl="0" marL="0" rtl="0" algn="l">
              <a:spcBef>
                <a:spcPts val="600"/>
              </a:spcBef>
              <a:spcAft>
                <a:spcPts val="600"/>
              </a:spcAft>
              <a:buNone/>
            </a:pPr>
            <a:r>
              <a:rPr lang="en">
                <a:solidFill>
                  <a:schemeClr val="dk1"/>
                </a:solidFill>
                <a:latin typeface="Barlow"/>
                <a:ea typeface="Barlow"/>
                <a:cs typeface="Barlow"/>
                <a:sym typeface="Barlow"/>
              </a:rPr>
              <a:t>Blue is the colour of the clear sky and the deep sea</a:t>
            </a:r>
            <a:endParaRPr>
              <a:solidFill>
                <a:schemeClr val="dk1"/>
              </a:solidFill>
              <a:latin typeface="Barlow"/>
              <a:ea typeface="Barlow"/>
              <a:cs typeface="Barlow"/>
              <a:sym typeface="Barlow"/>
            </a:endParaRPr>
          </a:p>
        </p:txBody>
      </p:sp>
      <p:sp>
        <p:nvSpPr>
          <p:cNvPr id="3151" name="Google Shape;3151;p66"/>
          <p:cNvSpPr/>
          <p:nvPr/>
        </p:nvSpPr>
        <p:spPr>
          <a:xfrm>
            <a:off x="4663070" y="1363400"/>
            <a:ext cx="4012800" cy="1584600"/>
          </a:xfrm>
          <a:prstGeom prst="rect">
            <a:avLst/>
          </a:prstGeom>
          <a:solidFill>
            <a:schemeClr val="lt2"/>
          </a:solidFill>
          <a:ln>
            <a:noFill/>
          </a:ln>
        </p:spPr>
        <p:txBody>
          <a:bodyPr anchorCtr="0" anchor="t"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chemeClr val="dk1"/>
                </a:solidFill>
                <a:latin typeface="Barlow"/>
                <a:ea typeface="Barlow"/>
                <a:cs typeface="Barlow"/>
                <a:sym typeface="Barlow"/>
              </a:rPr>
              <a:t>WEAKNESSES</a:t>
            </a:r>
            <a:endParaRPr b="1">
              <a:solidFill>
                <a:schemeClr val="dk1"/>
              </a:solidFill>
              <a:latin typeface="Barlow"/>
              <a:ea typeface="Barlow"/>
              <a:cs typeface="Barlow"/>
              <a:sym typeface="Barlow"/>
            </a:endParaRPr>
          </a:p>
          <a:p>
            <a:pPr indent="0" lvl="0" marL="0" rtl="0" algn="r">
              <a:spcBef>
                <a:spcPts val="600"/>
              </a:spcBef>
              <a:spcAft>
                <a:spcPts val="600"/>
              </a:spcAft>
              <a:buNone/>
            </a:pPr>
            <a:r>
              <a:rPr lang="en">
                <a:solidFill>
                  <a:schemeClr val="dk1"/>
                </a:solidFill>
                <a:latin typeface="Barlow"/>
                <a:ea typeface="Barlow"/>
                <a:cs typeface="Barlow"/>
                <a:sym typeface="Barlow"/>
              </a:rPr>
              <a:t>Yellow is the color of gold, butter and ripe lemons</a:t>
            </a:r>
            <a:endParaRPr>
              <a:solidFill>
                <a:schemeClr val="dk1"/>
              </a:solidFill>
              <a:latin typeface="Barlow"/>
              <a:ea typeface="Barlow"/>
              <a:cs typeface="Barlow"/>
              <a:sym typeface="Barlow"/>
            </a:endParaRPr>
          </a:p>
        </p:txBody>
      </p:sp>
      <p:sp>
        <p:nvSpPr>
          <p:cNvPr id="3152" name="Google Shape;3152;p66"/>
          <p:cNvSpPr/>
          <p:nvPr/>
        </p:nvSpPr>
        <p:spPr>
          <a:xfrm>
            <a:off x="484400" y="3121900"/>
            <a:ext cx="4012800" cy="1584600"/>
          </a:xfrm>
          <a:prstGeom prst="rect">
            <a:avLst/>
          </a:prstGeom>
          <a:solidFill>
            <a:schemeClr val="lt2"/>
          </a:solidFill>
          <a:ln>
            <a:noFill/>
          </a:ln>
        </p:spPr>
        <p:txBody>
          <a:bodyPr anchorCtr="0" anchor="b" bIns="91425" lIns="91425" spcFirstLastPara="1" rIns="1371600"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Barlow"/>
              <a:ea typeface="Barlow"/>
              <a:cs typeface="Barlow"/>
              <a:sym typeface="Barlow"/>
            </a:endParaRPr>
          </a:p>
          <a:p>
            <a:pPr indent="0" lvl="0" marL="0" rtl="0" algn="l">
              <a:spcBef>
                <a:spcPts val="600"/>
              </a:spcBef>
              <a:spcAft>
                <a:spcPts val="0"/>
              </a:spcAft>
              <a:buClr>
                <a:schemeClr val="dk1"/>
              </a:buClr>
              <a:buSzPts val="1100"/>
              <a:buFont typeface="Arial"/>
              <a:buNone/>
            </a:pPr>
            <a:r>
              <a:rPr lang="en">
                <a:solidFill>
                  <a:schemeClr val="dk1"/>
                </a:solidFill>
                <a:latin typeface="Barlow"/>
                <a:ea typeface="Barlow"/>
                <a:cs typeface="Barlow"/>
                <a:sym typeface="Barlow"/>
              </a:rPr>
              <a:t>Black is the color of ebony and of outer space</a:t>
            </a:r>
            <a:endParaRPr>
              <a:solidFill>
                <a:schemeClr val="dk1"/>
              </a:solidFill>
              <a:latin typeface="Barlow"/>
              <a:ea typeface="Barlow"/>
              <a:cs typeface="Barlow"/>
              <a:sym typeface="Barlow"/>
            </a:endParaRPr>
          </a:p>
          <a:p>
            <a:pPr indent="0" lvl="0" marL="0" rtl="0" algn="l">
              <a:spcBef>
                <a:spcPts val="600"/>
              </a:spcBef>
              <a:spcAft>
                <a:spcPts val="600"/>
              </a:spcAft>
              <a:buClr>
                <a:schemeClr val="dk1"/>
              </a:buClr>
              <a:buSzPts val="1100"/>
              <a:buFont typeface="Arial"/>
              <a:buNone/>
            </a:pPr>
            <a:r>
              <a:rPr b="1" lang="en">
                <a:solidFill>
                  <a:schemeClr val="dk1"/>
                </a:solidFill>
                <a:latin typeface="Barlow"/>
                <a:ea typeface="Barlow"/>
                <a:cs typeface="Barlow"/>
                <a:sym typeface="Barlow"/>
              </a:rPr>
              <a:t>OPPORTUNITIES</a:t>
            </a:r>
            <a:endParaRPr>
              <a:solidFill>
                <a:schemeClr val="dk1"/>
              </a:solidFill>
              <a:latin typeface="Barlow"/>
              <a:ea typeface="Barlow"/>
              <a:cs typeface="Barlow"/>
              <a:sym typeface="Barlow"/>
            </a:endParaRPr>
          </a:p>
        </p:txBody>
      </p:sp>
      <p:sp>
        <p:nvSpPr>
          <p:cNvPr id="3153" name="Google Shape;3153;p66"/>
          <p:cNvSpPr/>
          <p:nvPr/>
        </p:nvSpPr>
        <p:spPr>
          <a:xfrm>
            <a:off x="4663070" y="3121900"/>
            <a:ext cx="4012800" cy="1584600"/>
          </a:xfrm>
          <a:prstGeom prst="rect">
            <a:avLst/>
          </a:prstGeom>
          <a:solidFill>
            <a:schemeClr val="lt2"/>
          </a:solidFill>
          <a:ln>
            <a:noFill/>
          </a:ln>
        </p:spPr>
        <p:txBody>
          <a:bodyPr anchorCtr="0" anchor="b"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White is the color of milk and fresh snow</a:t>
            </a:r>
            <a:endParaRPr>
              <a:solidFill>
                <a:schemeClr val="dk1"/>
              </a:solidFill>
              <a:latin typeface="Barlow"/>
              <a:ea typeface="Barlow"/>
              <a:cs typeface="Barlow"/>
              <a:sym typeface="Barlow"/>
            </a:endParaRPr>
          </a:p>
          <a:p>
            <a:pPr indent="0" lvl="0" marL="0" rtl="0" algn="r">
              <a:spcBef>
                <a:spcPts val="600"/>
              </a:spcBef>
              <a:spcAft>
                <a:spcPts val="600"/>
              </a:spcAft>
              <a:buNone/>
            </a:pPr>
            <a:r>
              <a:rPr b="1" lang="en">
                <a:solidFill>
                  <a:schemeClr val="dk1"/>
                </a:solidFill>
                <a:latin typeface="Barlow"/>
                <a:ea typeface="Barlow"/>
                <a:cs typeface="Barlow"/>
                <a:sym typeface="Barlow"/>
              </a:rPr>
              <a:t>THREATS</a:t>
            </a:r>
            <a:endParaRPr>
              <a:solidFill>
                <a:schemeClr val="dk1"/>
              </a:solidFill>
              <a:latin typeface="Barlow"/>
              <a:ea typeface="Barlow"/>
              <a:cs typeface="Barlow"/>
              <a:sym typeface="Barlow"/>
            </a:endParaRPr>
          </a:p>
        </p:txBody>
      </p:sp>
      <p:sp>
        <p:nvSpPr>
          <p:cNvPr id="3154" name="Google Shape;3154;p66"/>
          <p:cNvSpPr/>
          <p:nvPr/>
        </p:nvSpPr>
        <p:spPr>
          <a:xfrm>
            <a:off x="3285625" y="1738389"/>
            <a:ext cx="2417100" cy="2417100"/>
          </a:xfrm>
          <a:prstGeom prst="pie">
            <a:avLst>
              <a:gd fmla="val 1078886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6"/>
          <p:cNvSpPr/>
          <p:nvPr/>
        </p:nvSpPr>
        <p:spPr>
          <a:xfrm rot="5400000">
            <a:off x="3459879" y="1738389"/>
            <a:ext cx="2417100" cy="2417100"/>
          </a:xfrm>
          <a:prstGeom prst="pie">
            <a:avLst>
              <a:gd fmla="val 10788866"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6"/>
          <p:cNvSpPr/>
          <p:nvPr/>
        </p:nvSpPr>
        <p:spPr>
          <a:xfrm rot="10800000">
            <a:off x="3459879" y="1914006"/>
            <a:ext cx="2417100" cy="2417100"/>
          </a:xfrm>
          <a:prstGeom prst="pie">
            <a:avLst>
              <a:gd fmla="val 10788866"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6"/>
          <p:cNvSpPr/>
          <p:nvPr/>
        </p:nvSpPr>
        <p:spPr>
          <a:xfrm rot="-5400000">
            <a:off x="3285625" y="1914006"/>
            <a:ext cx="2417100" cy="24171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6"/>
          <p:cNvSpPr/>
          <p:nvPr/>
        </p:nvSpPr>
        <p:spPr>
          <a:xfrm>
            <a:off x="3842100" y="2242577"/>
            <a:ext cx="346481" cy="446525"/>
          </a:xfrm>
          <a:prstGeom prst="rect">
            <a:avLst/>
          </a:prstGeom>
        </p:spPr>
        <p:txBody>
          <a:bodyPr>
            <a:prstTxWarp prst="textPlain"/>
          </a:bodyPr>
          <a:lstStyle/>
          <a:p>
            <a:pPr lvl="0" algn="ctr"/>
            <a:r>
              <a:rPr b="1" i="0">
                <a:ln>
                  <a:noFill/>
                </a:ln>
                <a:solidFill>
                  <a:schemeClr val="lt1"/>
                </a:solidFill>
                <a:latin typeface="Raleway"/>
              </a:rPr>
              <a:t>S</a:t>
            </a:r>
          </a:p>
        </p:txBody>
      </p:sp>
      <p:sp>
        <p:nvSpPr>
          <p:cNvPr id="3159" name="Google Shape;3159;p66"/>
          <p:cNvSpPr/>
          <p:nvPr/>
        </p:nvSpPr>
        <p:spPr>
          <a:xfrm>
            <a:off x="4857720" y="2250297"/>
            <a:ext cx="650964" cy="438496"/>
          </a:xfrm>
          <a:prstGeom prst="rect">
            <a:avLst/>
          </a:prstGeom>
        </p:spPr>
        <p:txBody>
          <a:bodyPr>
            <a:prstTxWarp prst="textPlain"/>
          </a:bodyPr>
          <a:lstStyle/>
          <a:p>
            <a:pPr lvl="0" algn="ctr"/>
            <a:r>
              <a:rPr b="1" i="0">
                <a:ln>
                  <a:noFill/>
                </a:ln>
                <a:solidFill>
                  <a:schemeClr val="lt1"/>
                </a:solidFill>
                <a:latin typeface="Raleway"/>
              </a:rPr>
              <a:t>W</a:t>
            </a:r>
          </a:p>
        </p:txBody>
      </p:sp>
      <p:sp>
        <p:nvSpPr>
          <p:cNvPr id="3160" name="Google Shape;3160;p66"/>
          <p:cNvSpPr/>
          <p:nvPr/>
        </p:nvSpPr>
        <p:spPr>
          <a:xfrm>
            <a:off x="3807513" y="3348952"/>
            <a:ext cx="428005" cy="444672"/>
          </a:xfrm>
          <a:prstGeom prst="rect">
            <a:avLst/>
          </a:prstGeom>
        </p:spPr>
        <p:txBody>
          <a:bodyPr>
            <a:prstTxWarp prst="textPlain"/>
          </a:bodyPr>
          <a:lstStyle/>
          <a:p>
            <a:pPr lvl="0" algn="ctr"/>
            <a:r>
              <a:rPr b="1" i="0">
                <a:ln>
                  <a:noFill/>
                </a:ln>
                <a:solidFill>
                  <a:schemeClr val="lt1"/>
                </a:solidFill>
                <a:latin typeface="Raleway"/>
              </a:rPr>
              <a:t>O</a:t>
            </a:r>
          </a:p>
        </p:txBody>
      </p:sp>
      <p:sp>
        <p:nvSpPr>
          <p:cNvPr id="3161" name="Google Shape;3161;p66"/>
          <p:cNvSpPr/>
          <p:nvPr/>
        </p:nvSpPr>
        <p:spPr>
          <a:xfrm>
            <a:off x="4971979" y="3356672"/>
            <a:ext cx="365009" cy="438496"/>
          </a:xfrm>
          <a:prstGeom prst="rect">
            <a:avLst/>
          </a:prstGeom>
        </p:spPr>
        <p:txBody>
          <a:bodyPr>
            <a:prstTxWarp prst="textPlain"/>
          </a:bodyPr>
          <a:lstStyle/>
          <a:p>
            <a:pPr lvl="0" algn="ctr"/>
            <a:r>
              <a:rPr b="1" i="0">
                <a:ln>
                  <a:noFill/>
                </a:ln>
                <a:solidFill>
                  <a:schemeClr val="lt1"/>
                </a:solidFill>
                <a:latin typeface="Raleway"/>
              </a:rPr>
              <a:t>T</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165" name="Shape 3165"/>
        <p:cNvGrpSpPr/>
        <p:nvPr/>
      </p:nvGrpSpPr>
      <p:grpSpPr>
        <a:xfrm>
          <a:off x="0" y="0"/>
          <a:ext cx="0" cy="0"/>
          <a:chOff x="0" y="0"/>
          <a:chExt cx="0" cy="0"/>
        </a:xfrm>
      </p:grpSpPr>
      <p:sp>
        <p:nvSpPr>
          <p:cNvPr id="3166" name="Google Shape;3166;p67"/>
          <p:cNvSpPr txBox="1"/>
          <p:nvPr>
            <p:ph idx="4294967295" type="title"/>
          </p:nvPr>
        </p:nvSpPr>
        <p:spPr>
          <a:xfrm>
            <a:off x="262200" y="0"/>
            <a:ext cx="8619600" cy="46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lt1"/>
                </a:solidFill>
              </a:rPr>
              <a:t>Business Model Canvas</a:t>
            </a:r>
            <a:endParaRPr sz="1200">
              <a:solidFill>
                <a:schemeClr val="lt1"/>
              </a:solidFill>
            </a:endParaRPr>
          </a:p>
        </p:txBody>
      </p:sp>
      <p:sp>
        <p:nvSpPr>
          <p:cNvPr id="3167" name="Google Shape;3167;p6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
        <p:nvSpPr>
          <p:cNvPr id="3168" name="Google Shape;3168;p67"/>
          <p:cNvSpPr txBox="1"/>
          <p:nvPr/>
        </p:nvSpPr>
        <p:spPr>
          <a:xfrm>
            <a:off x="1986120" y="467025"/>
            <a:ext cx="1723800" cy="1594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Barlow"/>
                <a:ea typeface="Barlow"/>
                <a:cs typeface="Barlow"/>
                <a:sym typeface="Barlow"/>
              </a:rPr>
              <a:t>Key Activities</a:t>
            </a:r>
            <a:endParaRPr b="1" sz="900">
              <a:solidFill>
                <a:schemeClr val="lt1"/>
              </a:solidFill>
              <a:latin typeface="Barlow"/>
              <a:ea typeface="Barlow"/>
              <a:cs typeface="Barlow"/>
              <a:sym typeface="Barlow"/>
            </a:endParaRPr>
          </a:p>
          <a:p>
            <a:pPr indent="0" lvl="0" marL="0" rtl="0" algn="l">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b="1" sz="800">
              <a:solidFill>
                <a:schemeClr val="lt1"/>
              </a:solidFill>
              <a:latin typeface="Barlow"/>
              <a:ea typeface="Barlow"/>
              <a:cs typeface="Barlow"/>
              <a:sym typeface="Barlow"/>
            </a:endParaRPr>
          </a:p>
        </p:txBody>
      </p:sp>
      <p:sp>
        <p:nvSpPr>
          <p:cNvPr id="3169" name="Google Shape;3169;p67"/>
          <p:cNvSpPr txBox="1"/>
          <p:nvPr/>
        </p:nvSpPr>
        <p:spPr>
          <a:xfrm>
            <a:off x="1986120" y="2061694"/>
            <a:ext cx="1723800" cy="1594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Barlow"/>
                <a:ea typeface="Barlow"/>
                <a:cs typeface="Barlow"/>
                <a:sym typeface="Barlow"/>
              </a:rPr>
              <a:t>Key Resources</a:t>
            </a:r>
            <a:endParaRPr b="1" sz="900">
              <a:solidFill>
                <a:schemeClr val="lt1"/>
              </a:solidFill>
              <a:latin typeface="Barlow"/>
              <a:ea typeface="Barlow"/>
              <a:cs typeface="Barlow"/>
              <a:sym typeface="Barlow"/>
            </a:endParaRPr>
          </a:p>
          <a:p>
            <a:pPr indent="0" lvl="0" marL="0" rtl="0" algn="l">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b="1" sz="900">
              <a:solidFill>
                <a:schemeClr val="lt1"/>
              </a:solidFill>
              <a:latin typeface="Barlow"/>
              <a:ea typeface="Barlow"/>
              <a:cs typeface="Barlow"/>
              <a:sym typeface="Barlow"/>
            </a:endParaRPr>
          </a:p>
        </p:txBody>
      </p:sp>
      <p:sp>
        <p:nvSpPr>
          <p:cNvPr id="3170" name="Google Shape;3170;p67"/>
          <p:cNvSpPr txBox="1"/>
          <p:nvPr/>
        </p:nvSpPr>
        <p:spPr>
          <a:xfrm>
            <a:off x="3710040" y="467025"/>
            <a:ext cx="1723800" cy="3189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Barlow"/>
                <a:ea typeface="Barlow"/>
                <a:cs typeface="Barlow"/>
                <a:sym typeface="Barlow"/>
              </a:rPr>
              <a:t>Value Propositions</a:t>
            </a:r>
            <a:endParaRPr b="1" sz="900">
              <a:solidFill>
                <a:schemeClr val="lt1"/>
              </a:solidFill>
              <a:latin typeface="Barlow"/>
              <a:ea typeface="Barlow"/>
              <a:cs typeface="Barlow"/>
              <a:sym typeface="Barlow"/>
            </a:endParaRPr>
          </a:p>
          <a:p>
            <a:pPr indent="0" lvl="0" marL="0" rtl="0" algn="l">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b="1" sz="900">
              <a:solidFill>
                <a:schemeClr val="lt1"/>
              </a:solidFill>
              <a:latin typeface="Barlow"/>
              <a:ea typeface="Barlow"/>
              <a:cs typeface="Barlow"/>
              <a:sym typeface="Barlow"/>
            </a:endParaRPr>
          </a:p>
        </p:txBody>
      </p:sp>
      <p:sp>
        <p:nvSpPr>
          <p:cNvPr id="3171" name="Google Shape;3171;p67"/>
          <p:cNvSpPr txBox="1"/>
          <p:nvPr/>
        </p:nvSpPr>
        <p:spPr>
          <a:xfrm>
            <a:off x="5433959" y="467025"/>
            <a:ext cx="1723800" cy="1594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Barlow"/>
                <a:ea typeface="Barlow"/>
                <a:cs typeface="Barlow"/>
                <a:sym typeface="Barlow"/>
              </a:rPr>
              <a:t>Customer Relationships</a:t>
            </a:r>
            <a:endParaRPr b="1" sz="900">
              <a:solidFill>
                <a:schemeClr val="lt1"/>
              </a:solidFill>
              <a:latin typeface="Barlow"/>
              <a:ea typeface="Barlow"/>
              <a:cs typeface="Barlow"/>
              <a:sym typeface="Barlow"/>
            </a:endParaRPr>
          </a:p>
          <a:p>
            <a:pPr indent="0" lvl="0" marL="0" rtl="0" algn="l">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b="1" sz="900">
              <a:solidFill>
                <a:schemeClr val="lt1"/>
              </a:solidFill>
              <a:latin typeface="Barlow"/>
              <a:ea typeface="Barlow"/>
              <a:cs typeface="Barlow"/>
              <a:sym typeface="Barlow"/>
            </a:endParaRPr>
          </a:p>
        </p:txBody>
      </p:sp>
      <p:sp>
        <p:nvSpPr>
          <p:cNvPr id="3172" name="Google Shape;3172;p67"/>
          <p:cNvSpPr txBox="1"/>
          <p:nvPr/>
        </p:nvSpPr>
        <p:spPr>
          <a:xfrm>
            <a:off x="5433959" y="2061694"/>
            <a:ext cx="1723800" cy="1594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Barlow"/>
                <a:ea typeface="Barlow"/>
                <a:cs typeface="Barlow"/>
                <a:sym typeface="Barlow"/>
              </a:rPr>
              <a:t>Channels</a:t>
            </a:r>
            <a:endParaRPr b="1" sz="900">
              <a:solidFill>
                <a:schemeClr val="lt1"/>
              </a:solidFill>
              <a:latin typeface="Barlow"/>
              <a:ea typeface="Barlow"/>
              <a:cs typeface="Barlow"/>
              <a:sym typeface="Barlow"/>
            </a:endParaRPr>
          </a:p>
          <a:p>
            <a:pPr indent="0" lvl="0" marL="0" rtl="0" algn="l">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b="1" sz="900">
              <a:solidFill>
                <a:schemeClr val="lt1"/>
              </a:solidFill>
              <a:latin typeface="Barlow"/>
              <a:ea typeface="Barlow"/>
              <a:cs typeface="Barlow"/>
              <a:sym typeface="Barlow"/>
            </a:endParaRPr>
          </a:p>
        </p:txBody>
      </p:sp>
      <p:sp>
        <p:nvSpPr>
          <p:cNvPr id="3173" name="Google Shape;3173;p67"/>
          <p:cNvSpPr txBox="1"/>
          <p:nvPr/>
        </p:nvSpPr>
        <p:spPr>
          <a:xfrm>
            <a:off x="7157879" y="467025"/>
            <a:ext cx="1723800" cy="3189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Barlow"/>
                <a:ea typeface="Barlow"/>
                <a:cs typeface="Barlow"/>
                <a:sym typeface="Barlow"/>
              </a:rPr>
              <a:t>Customer Segments</a:t>
            </a:r>
            <a:endParaRPr b="1" sz="900">
              <a:solidFill>
                <a:schemeClr val="lt1"/>
              </a:solidFill>
              <a:latin typeface="Barlow"/>
              <a:ea typeface="Barlow"/>
              <a:cs typeface="Barlow"/>
              <a:sym typeface="Barlow"/>
            </a:endParaRPr>
          </a:p>
          <a:p>
            <a:pPr indent="0" lvl="0" marL="0" rtl="0" algn="l">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b="1" sz="900">
              <a:solidFill>
                <a:schemeClr val="lt1"/>
              </a:solidFill>
              <a:latin typeface="Barlow"/>
              <a:ea typeface="Barlow"/>
              <a:cs typeface="Barlow"/>
              <a:sym typeface="Barlow"/>
            </a:endParaRPr>
          </a:p>
        </p:txBody>
      </p:sp>
      <p:sp>
        <p:nvSpPr>
          <p:cNvPr id="3174" name="Google Shape;3174;p67"/>
          <p:cNvSpPr txBox="1"/>
          <p:nvPr/>
        </p:nvSpPr>
        <p:spPr>
          <a:xfrm>
            <a:off x="262200" y="467025"/>
            <a:ext cx="1723800" cy="3189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Barlow"/>
                <a:ea typeface="Barlow"/>
                <a:cs typeface="Barlow"/>
                <a:sym typeface="Barlow"/>
              </a:rPr>
              <a:t>Key Partners</a:t>
            </a:r>
            <a:endParaRPr b="1" sz="900">
              <a:solidFill>
                <a:schemeClr val="lt1"/>
              </a:solidFill>
              <a:latin typeface="Barlow"/>
              <a:ea typeface="Barlow"/>
              <a:cs typeface="Barlow"/>
              <a:sym typeface="Barlow"/>
            </a:endParaRPr>
          </a:p>
          <a:p>
            <a:pPr indent="0" lvl="0" marL="0" rtl="0" algn="l">
              <a:spcBef>
                <a:spcPts val="400"/>
              </a:spcBef>
              <a:spcAft>
                <a:spcPts val="400"/>
              </a:spcAft>
              <a:buNone/>
            </a:pPr>
            <a:r>
              <a:rPr lang="en" sz="800">
                <a:solidFill>
                  <a:schemeClr val="lt1"/>
                </a:solidFill>
                <a:latin typeface="Barlow"/>
                <a:ea typeface="Barlow"/>
                <a:cs typeface="Barlow"/>
                <a:sym typeface="Barlow"/>
              </a:rPr>
              <a:t>Insert your content</a:t>
            </a:r>
            <a:endParaRPr b="1" sz="800">
              <a:solidFill>
                <a:schemeClr val="lt1"/>
              </a:solidFill>
              <a:latin typeface="Barlow"/>
              <a:ea typeface="Barlow"/>
              <a:cs typeface="Barlow"/>
              <a:sym typeface="Barlow"/>
            </a:endParaRPr>
          </a:p>
        </p:txBody>
      </p:sp>
      <p:sp>
        <p:nvSpPr>
          <p:cNvPr id="3175" name="Google Shape;3175;p67"/>
          <p:cNvSpPr txBox="1"/>
          <p:nvPr/>
        </p:nvSpPr>
        <p:spPr>
          <a:xfrm>
            <a:off x="262200" y="3656363"/>
            <a:ext cx="4309800" cy="1235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Barlow"/>
                <a:ea typeface="Barlow"/>
                <a:cs typeface="Barlow"/>
                <a:sym typeface="Barlow"/>
              </a:rPr>
              <a:t>Cost Structure</a:t>
            </a:r>
            <a:endParaRPr b="1" sz="900">
              <a:solidFill>
                <a:schemeClr val="lt1"/>
              </a:solidFill>
              <a:latin typeface="Barlow"/>
              <a:ea typeface="Barlow"/>
              <a:cs typeface="Barlow"/>
              <a:sym typeface="Barlow"/>
            </a:endParaRPr>
          </a:p>
          <a:p>
            <a:pPr indent="0" lvl="0" marL="0" rtl="0" algn="l">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b="1" sz="900">
              <a:solidFill>
                <a:schemeClr val="lt1"/>
              </a:solidFill>
              <a:latin typeface="Barlow"/>
              <a:ea typeface="Barlow"/>
              <a:cs typeface="Barlow"/>
              <a:sym typeface="Barlow"/>
            </a:endParaRPr>
          </a:p>
        </p:txBody>
      </p:sp>
      <p:sp>
        <p:nvSpPr>
          <p:cNvPr id="3176" name="Google Shape;3176;p67"/>
          <p:cNvSpPr txBox="1"/>
          <p:nvPr/>
        </p:nvSpPr>
        <p:spPr>
          <a:xfrm>
            <a:off x="4571999" y="3656363"/>
            <a:ext cx="4309800" cy="1235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Barlow"/>
                <a:ea typeface="Barlow"/>
                <a:cs typeface="Barlow"/>
                <a:sym typeface="Barlow"/>
              </a:rPr>
              <a:t>Revenue Streams</a:t>
            </a:r>
            <a:endParaRPr b="1" sz="900">
              <a:solidFill>
                <a:schemeClr val="lt1"/>
              </a:solidFill>
              <a:latin typeface="Barlow"/>
              <a:ea typeface="Barlow"/>
              <a:cs typeface="Barlow"/>
              <a:sym typeface="Barlow"/>
            </a:endParaRPr>
          </a:p>
          <a:p>
            <a:pPr indent="0" lvl="0" marL="0" rtl="0" algn="l">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b="1" sz="900">
              <a:solidFill>
                <a:schemeClr val="lt1"/>
              </a:solidFill>
              <a:latin typeface="Barlow"/>
              <a:ea typeface="Barlow"/>
              <a:cs typeface="Barlow"/>
              <a:sym typeface="Barlow"/>
            </a:endParaRPr>
          </a:p>
        </p:txBody>
      </p:sp>
      <p:sp>
        <p:nvSpPr>
          <p:cNvPr id="3177" name="Google Shape;3177;p67"/>
          <p:cNvSpPr/>
          <p:nvPr/>
        </p:nvSpPr>
        <p:spPr>
          <a:xfrm>
            <a:off x="4279907" y="3732570"/>
            <a:ext cx="215901" cy="214638"/>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78" name="Google Shape;3178;p67"/>
          <p:cNvSpPr/>
          <p:nvPr/>
        </p:nvSpPr>
        <p:spPr>
          <a:xfrm>
            <a:off x="6866281" y="543303"/>
            <a:ext cx="215257" cy="193236"/>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79" name="Google Shape;3179;p67"/>
          <p:cNvSpPr/>
          <p:nvPr/>
        </p:nvSpPr>
        <p:spPr>
          <a:xfrm>
            <a:off x="1702716" y="543215"/>
            <a:ext cx="207088" cy="207075"/>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80" name="Google Shape;3180;p67"/>
          <p:cNvSpPr/>
          <p:nvPr/>
        </p:nvSpPr>
        <p:spPr>
          <a:xfrm>
            <a:off x="8608585" y="543301"/>
            <a:ext cx="197012" cy="207706"/>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181" name="Google Shape;3181;p67"/>
          <p:cNvGrpSpPr/>
          <p:nvPr/>
        </p:nvGrpSpPr>
        <p:grpSpPr>
          <a:xfrm>
            <a:off x="8561977" y="3732397"/>
            <a:ext cx="233502" cy="171203"/>
            <a:chOff x="4610450" y="3703750"/>
            <a:chExt cx="453050" cy="332175"/>
          </a:xfrm>
        </p:grpSpPr>
        <p:sp>
          <p:nvSpPr>
            <p:cNvPr id="3182" name="Google Shape;3182;p67"/>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83" name="Google Shape;3183;p67"/>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184" name="Google Shape;3184;p67"/>
          <p:cNvSpPr/>
          <p:nvPr/>
        </p:nvSpPr>
        <p:spPr>
          <a:xfrm>
            <a:off x="3424268" y="543232"/>
            <a:ext cx="209587" cy="20960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185" name="Google Shape;3185;p67"/>
          <p:cNvGrpSpPr/>
          <p:nvPr/>
        </p:nvGrpSpPr>
        <p:grpSpPr>
          <a:xfrm>
            <a:off x="5169556" y="543233"/>
            <a:ext cx="188198" cy="239803"/>
            <a:chOff x="1958100" y="4985350"/>
            <a:chExt cx="365150" cy="465275"/>
          </a:xfrm>
        </p:grpSpPr>
        <p:sp>
          <p:nvSpPr>
            <p:cNvPr id="3186" name="Google Shape;3186;p67"/>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87" name="Google Shape;3187;p67"/>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88" name="Google Shape;3188;p67"/>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189" name="Google Shape;3189;p67"/>
          <p:cNvGrpSpPr/>
          <p:nvPr/>
        </p:nvGrpSpPr>
        <p:grpSpPr>
          <a:xfrm>
            <a:off x="3342459" y="2137720"/>
            <a:ext cx="283238" cy="257429"/>
            <a:chOff x="4562200" y="4968250"/>
            <a:chExt cx="549550" cy="499475"/>
          </a:xfrm>
        </p:grpSpPr>
        <p:sp>
          <p:nvSpPr>
            <p:cNvPr id="3190" name="Google Shape;3190;p67"/>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91" name="Google Shape;3191;p67"/>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92" name="Google Shape;3192;p67"/>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93" name="Google Shape;3193;p67"/>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94" name="Google Shape;3194;p67"/>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195" name="Google Shape;3195;p67"/>
          <p:cNvGrpSpPr/>
          <p:nvPr/>
        </p:nvGrpSpPr>
        <p:grpSpPr>
          <a:xfrm>
            <a:off x="6790078" y="2139229"/>
            <a:ext cx="278200" cy="266861"/>
            <a:chOff x="5241175" y="4959100"/>
            <a:chExt cx="539775" cy="517775"/>
          </a:xfrm>
        </p:grpSpPr>
        <p:sp>
          <p:nvSpPr>
            <p:cNvPr id="3196" name="Google Shape;3196;p67"/>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97" name="Google Shape;3197;p67"/>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98" name="Google Shape;3198;p67"/>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99" name="Google Shape;3199;p67"/>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00" name="Google Shape;3200;p67"/>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01" name="Google Shape;3201;p67"/>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5" name="Shape 3205"/>
        <p:cNvGrpSpPr/>
        <p:nvPr/>
      </p:nvGrpSpPr>
      <p:grpSpPr>
        <a:xfrm>
          <a:off x="0" y="0"/>
          <a:ext cx="0" cy="0"/>
          <a:chOff x="0" y="0"/>
          <a:chExt cx="0" cy="0"/>
        </a:xfrm>
      </p:grpSpPr>
      <p:sp>
        <p:nvSpPr>
          <p:cNvPr id="3206" name="Google Shape;3206;p68"/>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Funnel</a:t>
            </a:r>
            <a:endParaRPr/>
          </a:p>
        </p:txBody>
      </p:sp>
      <p:sp>
        <p:nvSpPr>
          <p:cNvPr id="3207" name="Google Shape;3207;p6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208" name="Google Shape;3208;p68"/>
          <p:cNvGrpSpPr/>
          <p:nvPr/>
        </p:nvGrpSpPr>
        <p:grpSpPr>
          <a:xfrm>
            <a:off x="855292" y="1413043"/>
            <a:ext cx="3608219" cy="3243858"/>
            <a:chOff x="3778727" y="4460423"/>
            <a:chExt cx="720160" cy="647438"/>
          </a:xfrm>
        </p:grpSpPr>
        <p:sp>
          <p:nvSpPr>
            <p:cNvPr id="3209" name="Google Shape;3209;p68"/>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Barlow"/>
                  <a:ea typeface="Barlow"/>
                  <a:cs typeface="Barlow"/>
                  <a:sym typeface="Barlow"/>
                </a:rPr>
                <a:t>PURCHASE</a:t>
              </a:r>
              <a:endParaRPr b="1" i="0" sz="1200" u="none" cap="none" strike="noStrike">
                <a:solidFill>
                  <a:schemeClr val="lt1"/>
                </a:solidFill>
                <a:latin typeface="Barlow"/>
                <a:ea typeface="Barlow"/>
                <a:cs typeface="Barlow"/>
                <a:sym typeface="Barlow"/>
              </a:endParaRPr>
            </a:p>
          </p:txBody>
        </p:sp>
        <p:sp>
          <p:nvSpPr>
            <p:cNvPr id="3210" name="Google Shape;3210;p68"/>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Barlow"/>
                  <a:ea typeface="Barlow"/>
                  <a:cs typeface="Barlow"/>
                  <a:sym typeface="Barlow"/>
                </a:rPr>
                <a:t>LOYALTY</a:t>
              </a:r>
              <a:endParaRPr b="1" i="0" sz="1200" u="none" cap="none" strike="noStrike">
                <a:solidFill>
                  <a:schemeClr val="lt1"/>
                </a:solidFill>
                <a:latin typeface="Barlow"/>
                <a:ea typeface="Barlow"/>
                <a:cs typeface="Barlow"/>
                <a:sym typeface="Barlow"/>
              </a:endParaRPr>
            </a:p>
          </p:txBody>
        </p:sp>
        <p:sp>
          <p:nvSpPr>
            <p:cNvPr id="3211" name="Google Shape;3211;p68"/>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Barlow"/>
                  <a:ea typeface="Barlow"/>
                  <a:cs typeface="Barlow"/>
                  <a:sym typeface="Barlow"/>
                </a:rPr>
                <a:t>AWARENESS</a:t>
              </a:r>
              <a:endParaRPr b="1" i="0" sz="1200" u="none" cap="none" strike="noStrike">
                <a:solidFill>
                  <a:schemeClr val="lt1"/>
                </a:solidFill>
                <a:latin typeface="Barlow"/>
                <a:ea typeface="Barlow"/>
                <a:cs typeface="Barlow"/>
                <a:sym typeface="Barlow"/>
              </a:endParaRPr>
            </a:p>
          </p:txBody>
        </p:sp>
        <p:sp>
          <p:nvSpPr>
            <p:cNvPr id="3212" name="Google Shape;3212;p68"/>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Barlow"/>
                  <a:ea typeface="Barlow"/>
                  <a:cs typeface="Barlow"/>
                  <a:sym typeface="Barlow"/>
                </a:rPr>
                <a:t>EVALUATION</a:t>
              </a:r>
              <a:endParaRPr b="1" i="0" sz="1200" u="none" cap="none" strike="noStrike">
                <a:solidFill>
                  <a:schemeClr val="lt1"/>
                </a:solidFill>
                <a:latin typeface="Barlow"/>
                <a:ea typeface="Barlow"/>
                <a:cs typeface="Barlow"/>
                <a:sym typeface="Barlow"/>
              </a:endParaRPr>
            </a:p>
          </p:txBody>
        </p:sp>
        <p:sp>
          <p:nvSpPr>
            <p:cNvPr id="3213" name="Google Shape;3213;p68"/>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Barlow"/>
                  <a:ea typeface="Barlow"/>
                  <a:cs typeface="Barlow"/>
                  <a:sym typeface="Barlow"/>
                </a:rPr>
                <a:t>DISCOVERY</a:t>
              </a:r>
              <a:endParaRPr b="1" i="0" sz="1200" u="none" cap="none" strike="noStrike">
                <a:solidFill>
                  <a:schemeClr val="lt1"/>
                </a:solidFill>
                <a:latin typeface="Barlow"/>
                <a:ea typeface="Barlow"/>
                <a:cs typeface="Barlow"/>
                <a:sym typeface="Barlow"/>
              </a:endParaRPr>
            </a:p>
          </p:txBody>
        </p:sp>
        <p:sp>
          <p:nvSpPr>
            <p:cNvPr id="3214" name="Google Shape;3214;p68"/>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Barlow"/>
                  <a:ea typeface="Barlow"/>
                  <a:cs typeface="Barlow"/>
                  <a:sym typeface="Barlow"/>
                </a:rPr>
                <a:t>INTENT</a:t>
              </a:r>
              <a:endParaRPr b="1" i="0" sz="1200" u="none" cap="none" strike="noStrike">
                <a:solidFill>
                  <a:schemeClr val="lt1"/>
                </a:solidFill>
                <a:latin typeface="Barlow"/>
                <a:ea typeface="Barlow"/>
                <a:cs typeface="Barlow"/>
                <a:sym typeface="Barlow"/>
              </a:endParaRPr>
            </a:p>
          </p:txBody>
        </p:sp>
        <p:sp>
          <p:nvSpPr>
            <p:cNvPr id="3215" name="Google Shape;3215;p68"/>
            <p:cNvSpPr/>
            <p:nvPr/>
          </p:nvSpPr>
          <p:spPr>
            <a:xfrm>
              <a:off x="3778727" y="4460423"/>
              <a:ext cx="719100" cy="792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1" i="0" sz="1200" u="none" cap="none" strike="noStrike">
                <a:solidFill>
                  <a:schemeClr val="lt1"/>
                </a:solidFill>
                <a:latin typeface="Barlow"/>
                <a:ea typeface="Barlow"/>
                <a:cs typeface="Barlow"/>
                <a:sym typeface="Barlow"/>
              </a:endParaRPr>
            </a:p>
          </p:txBody>
        </p:sp>
      </p:grpSp>
      <p:cxnSp>
        <p:nvCxnSpPr>
          <p:cNvPr id="3216" name="Google Shape;3216;p68"/>
          <p:cNvCxnSpPr/>
          <p:nvPr/>
        </p:nvCxnSpPr>
        <p:spPr>
          <a:xfrm>
            <a:off x="4383550" y="1950075"/>
            <a:ext cx="1056900" cy="0"/>
          </a:xfrm>
          <a:prstGeom prst="straightConnector1">
            <a:avLst/>
          </a:prstGeom>
          <a:noFill/>
          <a:ln cap="flat" cmpd="sng" w="9525">
            <a:solidFill>
              <a:schemeClr val="accent1"/>
            </a:solidFill>
            <a:prstDash val="solid"/>
            <a:round/>
            <a:headEnd len="med" w="med" type="oval"/>
            <a:tailEnd len="med" w="med" type="oval"/>
          </a:ln>
        </p:spPr>
      </p:cxnSp>
      <p:sp>
        <p:nvSpPr>
          <p:cNvPr id="3217" name="Google Shape;3217;p68"/>
          <p:cNvSpPr txBox="1"/>
          <p:nvPr/>
        </p:nvSpPr>
        <p:spPr>
          <a:xfrm>
            <a:off x="5502050" y="1778025"/>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3218" name="Google Shape;3218;p68"/>
          <p:cNvCxnSpPr/>
          <p:nvPr/>
        </p:nvCxnSpPr>
        <p:spPr>
          <a:xfrm>
            <a:off x="4227875" y="2431700"/>
            <a:ext cx="1212600" cy="0"/>
          </a:xfrm>
          <a:prstGeom prst="straightConnector1">
            <a:avLst/>
          </a:prstGeom>
          <a:noFill/>
          <a:ln cap="flat" cmpd="sng" w="9525">
            <a:solidFill>
              <a:schemeClr val="accent2"/>
            </a:solidFill>
            <a:prstDash val="solid"/>
            <a:round/>
            <a:headEnd len="med" w="med" type="oval"/>
            <a:tailEnd len="med" w="med" type="oval"/>
          </a:ln>
        </p:spPr>
      </p:cxnSp>
      <p:sp>
        <p:nvSpPr>
          <p:cNvPr id="3219" name="Google Shape;3219;p68"/>
          <p:cNvSpPr txBox="1"/>
          <p:nvPr/>
        </p:nvSpPr>
        <p:spPr>
          <a:xfrm>
            <a:off x="5502050" y="2259640"/>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3220" name="Google Shape;3220;p68"/>
          <p:cNvCxnSpPr/>
          <p:nvPr/>
        </p:nvCxnSpPr>
        <p:spPr>
          <a:xfrm>
            <a:off x="4006650" y="2913325"/>
            <a:ext cx="1433700" cy="0"/>
          </a:xfrm>
          <a:prstGeom prst="straightConnector1">
            <a:avLst/>
          </a:prstGeom>
          <a:noFill/>
          <a:ln cap="flat" cmpd="sng" w="9525">
            <a:solidFill>
              <a:schemeClr val="accent3"/>
            </a:solidFill>
            <a:prstDash val="solid"/>
            <a:round/>
            <a:headEnd len="med" w="med" type="oval"/>
            <a:tailEnd len="med" w="med" type="oval"/>
          </a:ln>
        </p:spPr>
      </p:cxnSp>
      <p:sp>
        <p:nvSpPr>
          <p:cNvPr id="3221" name="Google Shape;3221;p68"/>
          <p:cNvSpPr txBox="1"/>
          <p:nvPr/>
        </p:nvSpPr>
        <p:spPr>
          <a:xfrm>
            <a:off x="5502050" y="2741255"/>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3222" name="Google Shape;3222;p68"/>
          <p:cNvCxnSpPr/>
          <p:nvPr/>
        </p:nvCxnSpPr>
        <p:spPr>
          <a:xfrm>
            <a:off x="3818200" y="3394925"/>
            <a:ext cx="1622100" cy="0"/>
          </a:xfrm>
          <a:prstGeom prst="straightConnector1">
            <a:avLst/>
          </a:prstGeom>
          <a:noFill/>
          <a:ln cap="flat" cmpd="sng" w="9525">
            <a:solidFill>
              <a:schemeClr val="accent4"/>
            </a:solidFill>
            <a:prstDash val="solid"/>
            <a:round/>
            <a:headEnd len="med" w="med" type="oval"/>
            <a:tailEnd len="med" w="med" type="oval"/>
          </a:ln>
        </p:spPr>
      </p:cxnSp>
      <p:sp>
        <p:nvSpPr>
          <p:cNvPr id="3223" name="Google Shape;3223;p68"/>
          <p:cNvSpPr txBox="1"/>
          <p:nvPr/>
        </p:nvSpPr>
        <p:spPr>
          <a:xfrm>
            <a:off x="5502050" y="3222870"/>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3224" name="Google Shape;3224;p68"/>
          <p:cNvCxnSpPr/>
          <p:nvPr/>
        </p:nvCxnSpPr>
        <p:spPr>
          <a:xfrm>
            <a:off x="3613350" y="3876550"/>
            <a:ext cx="1827000" cy="0"/>
          </a:xfrm>
          <a:prstGeom prst="straightConnector1">
            <a:avLst/>
          </a:prstGeom>
          <a:noFill/>
          <a:ln cap="flat" cmpd="sng" w="9525">
            <a:solidFill>
              <a:schemeClr val="accent5"/>
            </a:solidFill>
            <a:prstDash val="solid"/>
            <a:round/>
            <a:headEnd len="med" w="med" type="oval"/>
            <a:tailEnd len="med" w="med" type="oval"/>
          </a:ln>
        </p:spPr>
      </p:cxnSp>
      <p:sp>
        <p:nvSpPr>
          <p:cNvPr id="3225" name="Google Shape;3225;p68"/>
          <p:cNvSpPr txBox="1"/>
          <p:nvPr/>
        </p:nvSpPr>
        <p:spPr>
          <a:xfrm>
            <a:off x="5502050" y="3704485"/>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3226" name="Google Shape;3226;p68"/>
          <p:cNvCxnSpPr/>
          <p:nvPr/>
        </p:nvCxnSpPr>
        <p:spPr>
          <a:xfrm>
            <a:off x="3400325" y="4358150"/>
            <a:ext cx="2031600" cy="0"/>
          </a:xfrm>
          <a:prstGeom prst="straightConnector1">
            <a:avLst/>
          </a:prstGeom>
          <a:noFill/>
          <a:ln cap="flat" cmpd="sng" w="9525">
            <a:solidFill>
              <a:schemeClr val="accent6"/>
            </a:solidFill>
            <a:prstDash val="solid"/>
            <a:round/>
            <a:headEnd len="med" w="med" type="oval"/>
            <a:tailEnd len="med" w="med" type="oval"/>
          </a:ln>
        </p:spPr>
      </p:cxnSp>
      <p:sp>
        <p:nvSpPr>
          <p:cNvPr id="3227" name="Google Shape;3227;p68"/>
          <p:cNvSpPr txBox="1"/>
          <p:nvPr/>
        </p:nvSpPr>
        <p:spPr>
          <a:xfrm>
            <a:off x="5502050" y="4186100"/>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1" name="Shape 3231"/>
        <p:cNvGrpSpPr/>
        <p:nvPr/>
      </p:nvGrpSpPr>
      <p:grpSpPr>
        <a:xfrm>
          <a:off x="0" y="0"/>
          <a:ext cx="0" cy="0"/>
          <a:chOff x="0" y="0"/>
          <a:chExt cx="0" cy="0"/>
        </a:xfrm>
      </p:grpSpPr>
      <p:sp>
        <p:nvSpPr>
          <p:cNvPr id="3232" name="Google Shape;3232;p69"/>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Team Presentation</a:t>
            </a:r>
            <a:endParaRPr/>
          </a:p>
        </p:txBody>
      </p:sp>
      <p:sp>
        <p:nvSpPr>
          <p:cNvPr id="3233" name="Google Shape;3233;p6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234" name="Google Shape;3234;p69"/>
          <p:cNvPicPr preferRelativeResize="0"/>
          <p:nvPr/>
        </p:nvPicPr>
        <p:blipFill rotWithShape="1">
          <a:blip r:embed="rId3">
            <a:alphaModFix/>
          </a:blip>
          <a:srcRect b="9812" l="19633" r="0" t="9820"/>
          <a:stretch/>
        </p:blipFill>
        <p:spPr>
          <a:xfrm>
            <a:off x="855300" y="1759975"/>
            <a:ext cx="1489200" cy="1489200"/>
          </a:xfrm>
          <a:prstGeom prst="ellipse">
            <a:avLst/>
          </a:prstGeom>
          <a:noFill/>
          <a:ln>
            <a:noFill/>
          </a:ln>
        </p:spPr>
      </p:pic>
      <p:sp>
        <p:nvSpPr>
          <p:cNvPr id="3235" name="Google Shape;3235;p69"/>
          <p:cNvSpPr txBox="1"/>
          <p:nvPr/>
        </p:nvSpPr>
        <p:spPr>
          <a:xfrm>
            <a:off x="860325" y="33790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Imani Jackson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pic>
        <p:nvPicPr>
          <p:cNvPr id="3236" name="Google Shape;3236;p69"/>
          <p:cNvPicPr preferRelativeResize="0"/>
          <p:nvPr/>
        </p:nvPicPr>
        <p:blipFill rotWithShape="1">
          <a:blip r:embed="rId4">
            <a:alphaModFix/>
          </a:blip>
          <a:srcRect b="0" l="0" r="0" t="0"/>
          <a:stretch/>
        </p:blipFill>
        <p:spPr>
          <a:xfrm>
            <a:off x="2835025" y="1759975"/>
            <a:ext cx="1489200" cy="1489200"/>
          </a:xfrm>
          <a:prstGeom prst="ellipse">
            <a:avLst/>
          </a:prstGeom>
          <a:noFill/>
          <a:ln>
            <a:noFill/>
          </a:ln>
        </p:spPr>
      </p:pic>
      <p:sp>
        <p:nvSpPr>
          <p:cNvPr id="3237" name="Google Shape;3237;p69"/>
          <p:cNvSpPr txBox="1"/>
          <p:nvPr/>
        </p:nvSpPr>
        <p:spPr>
          <a:xfrm>
            <a:off x="2840050" y="33790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Marcos Galán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pic>
        <p:nvPicPr>
          <p:cNvPr id="3238" name="Google Shape;3238;p69"/>
          <p:cNvPicPr preferRelativeResize="0"/>
          <p:nvPr/>
        </p:nvPicPr>
        <p:blipFill rotWithShape="1">
          <a:blip r:embed="rId5">
            <a:alphaModFix/>
          </a:blip>
          <a:srcRect b="24940" l="47271" r="0" t="22330"/>
          <a:stretch/>
        </p:blipFill>
        <p:spPr>
          <a:xfrm>
            <a:off x="4814750" y="1759975"/>
            <a:ext cx="1489200" cy="1489200"/>
          </a:xfrm>
          <a:prstGeom prst="ellipse">
            <a:avLst/>
          </a:prstGeom>
          <a:noFill/>
          <a:ln>
            <a:noFill/>
          </a:ln>
        </p:spPr>
      </p:pic>
      <p:sp>
        <p:nvSpPr>
          <p:cNvPr id="3239" name="Google Shape;3239;p69"/>
          <p:cNvSpPr txBox="1"/>
          <p:nvPr/>
        </p:nvSpPr>
        <p:spPr>
          <a:xfrm>
            <a:off x="4819775" y="33790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Ixchel Valdía</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pic>
        <p:nvPicPr>
          <p:cNvPr id="3240" name="Google Shape;3240;p69"/>
          <p:cNvPicPr preferRelativeResize="0"/>
          <p:nvPr/>
        </p:nvPicPr>
        <p:blipFill rotWithShape="1">
          <a:blip r:embed="rId6">
            <a:alphaModFix/>
          </a:blip>
          <a:srcRect b="29406" l="0" r="0" t="3926"/>
          <a:stretch/>
        </p:blipFill>
        <p:spPr>
          <a:xfrm>
            <a:off x="6794475" y="1759975"/>
            <a:ext cx="1489200" cy="1489200"/>
          </a:xfrm>
          <a:prstGeom prst="ellipse">
            <a:avLst/>
          </a:prstGeom>
          <a:noFill/>
          <a:ln>
            <a:noFill/>
          </a:ln>
        </p:spPr>
      </p:pic>
      <p:sp>
        <p:nvSpPr>
          <p:cNvPr id="3241" name="Google Shape;3241;p69"/>
          <p:cNvSpPr txBox="1"/>
          <p:nvPr/>
        </p:nvSpPr>
        <p:spPr>
          <a:xfrm>
            <a:off x="6799500" y="3379000"/>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Nils Årud</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5" name="Shape 3245"/>
        <p:cNvGrpSpPr/>
        <p:nvPr/>
      </p:nvGrpSpPr>
      <p:grpSpPr>
        <a:xfrm>
          <a:off x="0" y="0"/>
          <a:ext cx="0" cy="0"/>
          <a:chOff x="0" y="0"/>
          <a:chExt cx="0" cy="0"/>
        </a:xfrm>
      </p:grpSpPr>
      <p:sp>
        <p:nvSpPr>
          <p:cNvPr id="3246" name="Google Shape;3246;p70"/>
          <p:cNvSpPr txBox="1"/>
          <p:nvPr>
            <p:ph idx="4294967295" type="title"/>
          </p:nvPr>
        </p:nvSpPr>
        <p:spPr>
          <a:xfrm>
            <a:off x="467100" y="0"/>
            <a:ext cx="8209800" cy="46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t>Competitor Matrix</a:t>
            </a:r>
            <a:endParaRPr sz="1200"/>
          </a:p>
        </p:txBody>
      </p:sp>
      <p:sp>
        <p:nvSpPr>
          <p:cNvPr id="3247" name="Google Shape;3247;p70"/>
          <p:cNvSpPr/>
          <p:nvPr/>
        </p:nvSpPr>
        <p:spPr>
          <a:xfrm>
            <a:off x="467100" y="467100"/>
            <a:ext cx="8209800" cy="4209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8" name="Google Shape;3248;p70"/>
          <p:cNvGrpSpPr/>
          <p:nvPr/>
        </p:nvGrpSpPr>
        <p:grpSpPr>
          <a:xfrm>
            <a:off x="638150" y="467111"/>
            <a:ext cx="7867750" cy="4209098"/>
            <a:chOff x="638138" y="467100"/>
            <a:chExt cx="7867750" cy="4194000"/>
          </a:xfrm>
        </p:grpSpPr>
        <p:cxnSp>
          <p:nvCxnSpPr>
            <p:cNvPr id="3249" name="Google Shape;3249;p70"/>
            <p:cNvCxnSpPr/>
            <p:nvPr/>
          </p:nvCxnSpPr>
          <p:spPr>
            <a:xfrm>
              <a:off x="6381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50" name="Google Shape;3250;p70"/>
            <p:cNvCxnSpPr/>
            <p:nvPr/>
          </p:nvCxnSpPr>
          <p:spPr>
            <a:xfrm>
              <a:off x="8091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51" name="Google Shape;3251;p70"/>
            <p:cNvCxnSpPr/>
            <p:nvPr/>
          </p:nvCxnSpPr>
          <p:spPr>
            <a:xfrm>
              <a:off x="9802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52" name="Google Shape;3252;p70"/>
            <p:cNvCxnSpPr/>
            <p:nvPr/>
          </p:nvCxnSpPr>
          <p:spPr>
            <a:xfrm>
              <a:off x="11512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53" name="Google Shape;3253;p70"/>
            <p:cNvCxnSpPr/>
            <p:nvPr/>
          </p:nvCxnSpPr>
          <p:spPr>
            <a:xfrm>
              <a:off x="13222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54" name="Google Shape;3254;p70"/>
            <p:cNvCxnSpPr/>
            <p:nvPr/>
          </p:nvCxnSpPr>
          <p:spPr>
            <a:xfrm>
              <a:off x="14933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55" name="Google Shape;3255;p70"/>
            <p:cNvCxnSpPr/>
            <p:nvPr/>
          </p:nvCxnSpPr>
          <p:spPr>
            <a:xfrm>
              <a:off x="16643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56" name="Google Shape;3256;p70"/>
            <p:cNvCxnSpPr/>
            <p:nvPr/>
          </p:nvCxnSpPr>
          <p:spPr>
            <a:xfrm>
              <a:off x="18354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57" name="Google Shape;3257;p70"/>
            <p:cNvCxnSpPr/>
            <p:nvPr/>
          </p:nvCxnSpPr>
          <p:spPr>
            <a:xfrm>
              <a:off x="20064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58" name="Google Shape;3258;p70"/>
            <p:cNvCxnSpPr/>
            <p:nvPr/>
          </p:nvCxnSpPr>
          <p:spPr>
            <a:xfrm>
              <a:off x="21774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59" name="Google Shape;3259;p70"/>
            <p:cNvCxnSpPr/>
            <p:nvPr/>
          </p:nvCxnSpPr>
          <p:spPr>
            <a:xfrm>
              <a:off x="23485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60" name="Google Shape;3260;p70"/>
            <p:cNvCxnSpPr/>
            <p:nvPr/>
          </p:nvCxnSpPr>
          <p:spPr>
            <a:xfrm>
              <a:off x="25195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61" name="Google Shape;3261;p70"/>
            <p:cNvCxnSpPr/>
            <p:nvPr/>
          </p:nvCxnSpPr>
          <p:spPr>
            <a:xfrm>
              <a:off x="26905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62" name="Google Shape;3262;p70"/>
            <p:cNvCxnSpPr/>
            <p:nvPr/>
          </p:nvCxnSpPr>
          <p:spPr>
            <a:xfrm>
              <a:off x="28616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63" name="Google Shape;3263;p70"/>
            <p:cNvCxnSpPr/>
            <p:nvPr/>
          </p:nvCxnSpPr>
          <p:spPr>
            <a:xfrm>
              <a:off x="30326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64" name="Google Shape;3264;p70"/>
            <p:cNvCxnSpPr/>
            <p:nvPr/>
          </p:nvCxnSpPr>
          <p:spPr>
            <a:xfrm>
              <a:off x="32037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65" name="Google Shape;3265;p70"/>
            <p:cNvCxnSpPr/>
            <p:nvPr/>
          </p:nvCxnSpPr>
          <p:spPr>
            <a:xfrm>
              <a:off x="33747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66" name="Google Shape;3266;p70"/>
            <p:cNvCxnSpPr/>
            <p:nvPr/>
          </p:nvCxnSpPr>
          <p:spPr>
            <a:xfrm>
              <a:off x="35457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67" name="Google Shape;3267;p70"/>
            <p:cNvCxnSpPr/>
            <p:nvPr/>
          </p:nvCxnSpPr>
          <p:spPr>
            <a:xfrm>
              <a:off x="37168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68" name="Google Shape;3268;p70"/>
            <p:cNvCxnSpPr/>
            <p:nvPr/>
          </p:nvCxnSpPr>
          <p:spPr>
            <a:xfrm>
              <a:off x="38878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69" name="Google Shape;3269;p70"/>
            <p:cNvCxnSpPr/>
            <p:nvPr/>
          </p:nvCxnSpPr>
          <p:spPr>
            <a:xfrm>
              <a:off x="40588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70" name="Google Shape;3270;p70"/>
            <p:cNvCxnSpPr/>
            <p:nvPr/>
          </p:nvCxnSpPr>
          <p:spPr>
            <a:xfrm>
              <a:off x="42299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71" name="Google Shape;3271;p70"/>
            <p:cNvCxnSpPr/>
            <p:nvPr/>
          </p:nvCxnSpPr>
          <p:spPr>
            <a:xfrm>
              <a:off x="44009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72" name="Google Shape;3272;p70"/>
            <p:cNvCxnSpPr/>
            <p:nvPr/>
          </p:nvCxnSpPr>
          <p:spPr>
            <a:xfrm>
              <a:off x="47430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73" name="Google Shape;3273;p70"/>
            <p:cNvCxnSpPr/>
            <p:nvPr/>
          </p:nvCxnSpPr>
          <p:spPr>
            <a:xfrm>
              <a:off x="49141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74" name="Google Shape;3274;p70"/>
            <p:cNvCxnSpPr/>
            <p:nvPr/>
          </p:nvCxnSpPr>
          <p:spPr>
            <a:xfrm>
              <a:off x="50851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75" name="Google Shape;3275;p70"/>
            <p:cNvCxnSpPr/>
            <p:nvPr/>
          </p:nvCxnSpPr>
          <p:spPr>
            <a:xfrm>
              <a:off x="52561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76" name="Google Shape;3276;p70"/>
            <p:cNvCxnSpPr/>
            <p:nvPr/>
          </p:nvCxnSpPr>
          <p:spPr>
            <a:xfrm>
              <a:off x="54272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77" name="Google Shape;3277;p70"/>
            <p:cNvCxnSpPr/>
            <p:nvPr/>
          </p:nvCxnSpPr>
          <p:spPr>
            <a:xfrm>
              <a:off x="55982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78" name="Google Shape;3278;p70"/>
            <p:cNvCxnSpPr/>
            <p:nvPr/>
          </p:nvCxnSpPr>
          <p:spPr>
            <a:xfrm>
              <a:off x="57692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79" name="Google Shape;3279;p70"/>
            <p:cNvCxnSpPr/>
            <p:nvPr/>
          </p:nvCxnSpPr>
          <p:spPr>
            <a:xfrm>
              <a:off x="59403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80" name="Google Shape;3280;p70"/>
            <p:cNvCxnSpPr/>
            <p:nvPr/>
          </p:nvCxnSpPr>
          <p:spPr>
            <a:xfrm>
              <a:off x="61113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81" name="Google Shape;3281;p70"/>
            <p:cNvCxnSpPr/>
            <p:nvPr/>
          </p:nvCxnSpPr>
          <p:spPr>
            <a:xfrm>
              <a:off x="62824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82" name="Google Shape;3282;p70"/>
            <p:cNvCxnSpPr/>
            <p:nvPr/>
          </p:nvCxnSpPr>
          <p:spPr>
            <a:xfrm>
              <a:off x="64534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83" name="Google Shape;3283;p70"/>
            <p:cNvCxnSpPr/>
            <p:nvPr/>
          </p:nvCxnSpPr>
          <p:spPr>
            <a:xfrm>
              <a:off x="66244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84" name="Google Shape;3284;p70"/>
            <p:cNvCxnSpPr/>
            <p:nvPr/>
          </p:nvCxnSpPr>
          <p:spPr>
            <a:xfrm>
              <a:off x="67955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85" name="Google Shape;3285;p70"/>
            <p:cNvCxnSpPr/>
            <p:nvPr/>
          </p:nvCxnSpPr>
          <p:spPr>
            <a:xfrm>
              <a:off x="69665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86" name="Google Shape;3286;p70"/>
            <p:cNvCxnSpPr/>
            <p:nvPr/>
          </p:nvCxnSpPr>
          <p:spPr>
            <a:xfrm>
              <a:off x="71375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87" name="Google Shape;3287;p70"/>
            <p:cNvCxnSpPr/>
            <p:nvPr/>
          </p:nvCxnSpPr>
          <p:spPr>
            <a:xfrm>
              <a:off x="73086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88" name="Google Shape;3288;p70"/>
            <p:cNvCxnSpPr/>
            <p:nvPr/>
          </p:nvCxnSpPr>
          <p:spPr>
            <a:xfrm>
              <a:off x="74796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89" name="Google Shape;3289;p70"/>
            <p:cNvCxnSpPr/>
            <p:nvPr/>
          </p:nvCxnSpPr>
          <p:spPr>
            <a:xfrm>
              <a:off x="76507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90" name="Google Shape;3290;p70"/>
            <p:cNvCxnSpPr/>
            <p:nvPr/>
          </p:nvCxnSpPr>
          <p:spPr>
            <a:xfrm>
              <a:off x="78217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91" name="Google Shape;3291;p70"/>
            <p:cNvCxnSpPr/>
            <p:nvPr/>
          </p:nvCxnSpPr>
          <p:spPr>
            <a:xfrm>
              <a:off x="79927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92" name="Google Shape;3292;p70"/>
            <p:cNvCxnSpPr/>
            <p:nvPr/>
          </p:nvCxnSpPr>
          <p:spPr>
            <a:xfrm>
              <a:off x="81638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93" name="Google Shape;3293;p70"/>
            <p:cNvCxnSpPr/>
            <p:nvPr/>
          </p:nvCxnSpPr>
          <p:spPr>
            <a:xfrm>
              <a:off x="83348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94" name="Google Shape;3294;p70"/>
            <p:cNvCxnSpPr/>
            <p:nvPr/>
          </p:nvCxnSpPr>
          <p:spPr>
            <a:xfrm>
              <a:off x="8505888" y="467100"/>
              <a:ext cx="0" cy="4194000"/>
            </a:xfrm>
            <a:prstGeom prst="straightConnector1">
              <a:avLst/>
            </a:prstGeom>
            <a:noFill/>
            <a:ln cap="flat" cmpd="sng" w="9525">
              <a:solidFill>
                <a:schemeClr val="lt2"/>
              </a:solidFill>
              <a:prstDash val="solid"/>
              <a:round/>
              <a:headEnd len="med" w="med" type="none"/>
              <a:tailEnd len="med" w="med" type="none"/>
            </a:ln>
          </p:spPr>
        </p:cxnSp>
      </p:grpSp>
      <p:sp>
        <p:nvSpPr>
          <p:cNvPr id="3295" name="Google Shape;3295;p7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296" name="Google Shape;3296;p70"/>
          <p:cNvGrpSpPr/>
          <p:nvPr/>
        </p:nvGrpSpPr>
        <p:grpSpPr>
          <a:xfrm>
            <a:off x="467107" y="642473"/>
            <a:ext cx="8209755" cy="3858239"/>
            <a:chOff x="467088" y="642474"/>
            <a:chExt cx="4194000" cy="3858239"/>
          </a:xfrm>
        </p:grpSpPr>
        <p:cxnSp>
          <p:nvCxnSpPr>
            <p:cNvPr id="3297" name="Google Shape;3297;p70"/>
            <p:cNvCxnSpPr/>
            <p:nvPr/>
          </p:nvCxnSpPr>
          <p:spPr>
            <a:xfrm>
              <a:off x="2564088" y="-1454526"/>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98" name="Google Shape;3298;p70"/>
            <p:cNvCxnSpPr/>
            <p:nvPr/>
          </p:nvCxnSpPr>
          <p:spPr>
            <a:xfrm>
              <a:off x="2564088" y="-1279151"/>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299" name="Google Shape;3299;p70"/>
            <p:cNvCxnSpPr/>
            <p:nvPr/>
          </p:nvCxnSpPr>
          <p:spPr>
            <a:xfrm>
              <a:off x="2564088" y="-1103777"/>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00" name="Google Shape;3300;p70"/>
            <p:cNvCxnSpPr/>
            <p:nvPr/>
          </p:nvCxnSpPr>
          <p:spPr>
            <a:xfrm>
              <a:off x="2564088" y="-928402"/>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01" name="Google Shape;3301;p70"/>
            <p:cNvCxnSpPr/>
            <p:nvPr/>
          </p:nvCxnSpPr>
          <p:spPr>
            <a:xfrm>
              <a:off x="2564088" y="-753028"/>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02" name="Google Shape;3302;p70"/>
            <p:cNvCxnSpPr/>
            <p:nvPr/>
          </p:nvCxnSpPr>
          <p:spPr>
            <a:xfrm>
              <a:off x="2564088" y="-577653"/>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03" name="Google Shape;3303;p70"/>
            <p:cNvCxnSpPr/>
            <p:nvPr/>
          </p:nvCxnSpPr>
          <p:spPr>
            <a:xfrm>
              <a:off x="2564088" y="-402279"/>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04" name="Google Shape;3304;p70"/>
            <p:cNvCxnSpPr/>
            <p:nvPr/>
          </p:nvCxnSpPr>
          <p:spPr>
            <a:xfrm>
              <a:off x="2564088" y="-226904"/>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05" name="Google Shape;3305;p70"/>
            <p:cNvCxnSpPr/>
            <p:nvPr/>
          </p:nvCxnSpPr>
          <p:spPr>
            <a:xfrm>
              <a:off x="2564088" y="-5153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06" name="Google Shape;3306;p70"/>
            <p:cNvCxnSpPr/>
            <p:nvPr/>
          </p:nvCxnSpPr>
          <p:spPr>
            <a:xfrm>
              <a:off x="2564088" y="123845"/>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07" name="Google Shape;3307;p70"/>
            <p:cNvCxnSpPr/>
            <p:nvPr/>
          </p:nvCxnSpPr>
          <p:spPr>
            <a:xfrm>
              <a:off x="2564088" y="299219"/>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08" name="Google Shape;3308;p70"/>
            <p:cNvCxnSpPr/>
            <p:nvPr/>
          </p:nvCxnSpPr>
          <p:spPr>
            <a:xfrm>
              <a:off x="2564088" y="649968"/>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09" name="Google Shape;3309;p70"/>
            <p:cNvCxnSpPr/>
            <p:nvPr/>
          </p:nvCxnSpPr>
          <p:spPr>
            <a:xfrm>
              <a:off x="2564088" y="825343"/>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10" name="Google Shape;3310;p70"/>
            <p:cNvCxnSpPr/>
            <p:nvPr/>
          </p:nvCxnSpPr>
          <p:spPr>
            <a:xfrm>
              <a:off x="2564088" y="1000717"/>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11" name="Google Shape;3311;p70"/>
            <p:cNvCxnSpPr/>
            <p:nvPr/>
          </p:nvCxnSpPr>
          <p:spPr>
            <a:xfrm>
              <a:off x="2564088" y="1176092"/>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12" name="Google Shape;3312;p70"/>
            <p:cNvCxnSpPr/>
            <p:nvPr/>
          </p:nvCxnSpPr>
          <p:spPr>
            <a:xfrm>
              <a:off x="2564088" y="1351466"/>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13" name="Google Shape;3313;p70"/>
            <p:cNvCxnSpPr/>
            <p:nvPr/>
          </p:nvCxnSpPr>
          <p:spPr>
            <a:xfrm>
              <a:off x="2564088" y="1526841"/>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14" name="Google Shape;3314;p70"/>
            <p:cNvCxnSpPr/>
            <p:nvPr/>
          </p:nvCxnSpPr>
          <p:spPr>
            <a:xfrm>
              <a:off x="2564088" y="1702215"/>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15" name="Google Shape;3315;p70"/>
            <p:cNvCxnSpPr/>
            <p:nvPr/>
          </p:nvCxnSpPr>
          <p:spPr>
            <a:xfrm>
              <a:off x="2564088" y="187759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16" name="Google Shape;3316;p70"/>
            <p:cNvCxnSpPr/>
            <p:nvPr/>
          </p:nvCxnSpPr>
          <p:spPr>
            <a:xfrm>
              <a:off x="2564088" y="2052964"/>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17" name="Google Shape;3317;p70"/>
            <p:cNvCxnSpPr/>
            <p:nvPr/>
          </p:nvCxnSpPr>
          <p:spPr>
            <a:xfrm>
              <a:off x="2564088" y="2228339"/>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3318" name="Google Shape;3318;p70"/>
            <p:cNvCxnSpPr/>
            <p:nvPr/>
          </p:nvCxnSpPr>
          <p:spPr>
            <a:xfrm>
              <a:off x="2564088" y="2403713"/>
              <a:ext cx="0" cy="4194000"/>
            </a:xfrm>
            <a:prstGeom prst="straightConnector1">
              <a:avLst/>
            </a:prstGeom>
            <a:noFill/>
            <a:ln cap="flat" cmpd="sng" w="9525">
              <a:solidFill>
                <a:schemeClr val="lt2"/>
              </a:solidFill>
              <a:prstDash val="solid"/>
              <a:round/>
              <a:headEnd len="med" w="med" type="none"/>
              <a:tailEnd len="med" w="med" type="none"/>
            </a:ln>
          </p:spPr>
        </p:cxnSp>
      </p:grpSp>
      <p:cxnSp>
        <p:nvCxnSpPr>
          <p:cNvPr id="3319" name="Google Shape;3319;p70"/>
          <p:cNvCxnSpPr/>
          <p:nvPr/>
        </p:nvCxnSpPr>
        <p:spPr>
          <a:xfrm>
            <a:off x="4572000" y="467100"/>
            <a:ext cx="0" cy="4209000"/>
          </a:xfrm>
          <a:prstGeom prst="straightConnector1">
            <a:avLst/>
          </a:prstGeom>
          <a:noFill/>
          <a:ln cap="flat" cmpd="sng" w="19050">
            <a:solidFill>
              <a:schemeClr val="dk2"/>
            </a:solidFill>
            <a:prstDash val="solid"/>
            <a:round/>
            <a:headEnd len="sm" w="sm" type="triangle"/>
            <a:tailEnd len="sm" w="sm" type="triangle"/>
          </a:ln>
        </p:spPr>
      </p:cxnSp>
      <p:cxnSp>
        <p:nvCxnSpPr>
          <p:cNvPr id="3320" name="Google Shape;3320;p70"/>
          <p:cNvCxnSpPr/>
          <p:nvPr/>
        </p:nvCxnSpPr>
        <p:spPr>
          <a:xfrm>
            <a:off x="467100" y="2571600"/>
            <a:ext cx="8209800" cy="0"/>
          </a:xfrm>
          <a:prstGeom prst="straightConnector1">
            <a:avLst/>
          </a:prstGeom>
          <a:noFill/>
          <a:ln cap="flat" cmpd="sng" w="19050">
            <a:solidFill>
              <a:schemeClr val="dk2"/>
            </a:solidFill>
            <a:prstDash val="solid"/>
            <a:round/>
            <a:headEnd len="sm" w="sm" type="triangle"/>
            <a:tailEnd len="sm" w="sm" type="triangle"/>
          </a:ln>
        </p:spPr>
      </p:cxnSp>
      <p:sp>
        <p:nvSpPr>
          <p:cNvPr id="3321" name="Google Shape;3321;p70"/>
          <p:cNvSpPr txBox="1"/>
          <p:nvPr/>
        </p:nvSpPr>
        <p:spPr>
          <a:xfrm rot="-5400000">
            <a:off x="-258750" y="2488938"/>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dk2"/>
                </a:solidFill>
                <a:latin typeface="Barlow"/>
                <a:ea typeface="Barlow"/>
                <a:cs typeface="Barlow"/>
                <a:sym typeface="Barlow"/>
              </a:rPr>
              <a:t>LOW VALUE 1</a:t>
            </a:r>
            <a:endParaRPr sz="800">
              <a:solidFill>
                <a:schemeClr val="dk2"/>
              </a:solidFill>
              <a:latin typeface="Barlow"/>
              <a:ea typeface="Barlow"/>
              <a:cs typeface="Barlow"/>
              <a:sym typeface="Barlow"/>
            </a:endParaRPr>
          </a:p>
        </p:txBody>
      </p:sp>
      <p:sp>
        <p:nvSpPr>
          <p:cNvPr id="3322" name="Google Shape;3322;p70"/>
          <p:cNvSpPr txBox="1"/>
          <p:nvPr/>
        </p:nvSpPr>
        <p:spPr>
          <a:xfrm rot="5400000">
            <a:off x="8116400" y="2488925"/>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dk2"/>
                </a:solidFill>
                <a:latin typeface="Barlow"/>
                <a:ea typeface="Barlow"/>
                <a:cs typeface="Barlow"/>
                <a:sym typeface="Barlow"/>
              </a:rPr>
              <a:t>HIGH VALUE 1</a:t>
            </a:r>
            <a:endParaRPr sz="800">
              <a:solidFill>
                <a:schemeClr val="dk2"/>
              </a:solidFill>
              <a:latin typeface="Barlow"/>
              <a:ea typeface="Barlow"/>
              <a:cs typeface="Barlow"/>
              <a:sym typeface="Barlow"/>
            </a:endParaRPr>
          </a:p>
        </p:txBody>
      </p:sp>
      <p:sp>
        <p:nvSpPr>
          <p:cNvPr id="3323" name="Google Shape;3323;p70"/>
          <p:cNvSpPr txBox="1"/>
          <p:nvPr/>
        </p:nvSpPr>
        <p:spPr>
          <a:xfrm>
            <a:off x="3928825" y="4676063"/>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dk2"/>
                </a:solidFill>
                <a:latin typeface="Barlow"/>
                <a:ea typeface="Barlow"/>
                <a:cs typeface="Barlow"/>
                <a:sym typeface="Barlow"/>
              </a:rPr>
              <a:t>LOW VALUE 2</a:t>
            </a:r>
            <a:endParaRPr sz="800">
              <a:solidFill>
                <a:schemeClr val="dk2"/>
              </a:solidFill>
              <a:latin typeface="Barlow"/>
              <a:ea typeface="Barlow"/>
              <a:cs typeface="Barlow"/>
              <a:sym typeface="Barlow"/>
            </a:endParaRPr>
          </a:p>
        </p:txBody>
      </p:sp>
      <p:sp>
        <p:nvSpPr>
          <p:cNvPr id="3324" name="Google Shape;3324;p70"/>
          <p:cNvSpPr txBox="1"/>
          <p:nvPr/>
        </p:nvSpPr>
        <p:spPr>
          <a:xfrm>
            <a:off x="3928775" y="301788"/>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dk2"/>
                </a:solidFill>
                <a:latin typeface="Barlow"/>
                <a:ea typeface="Barlow"/>
                <a:cs typeface="Barlow"/>
                <a:sym typeface="Barlow"/>
              </a:rPr>
              <a:t>HIGH VALUE 2</a:t>
            </a:r>
            <a:endParaRPr sz="800">
              <a:solidFill>
                <a:schemeClr val="dk2"/>
              </a:solidFill>
              <a:latin typeface="Barlow"/>
              <a:ea typeface="Barlow"/>
              <a:cs typeface="Barlow"/>
              <a:sym typeface="Barlow"/>
            </a:endParaRPr>
          </a:p>
        </p:txBody>
      </p:sp>
      <p:sp>
        <p:nvSpPr>
          <p:cNvPr id="3325" name="Google Shape;3325;p70"/>
          <p:cNvSpPr/>
          <p:nvPr/>
        </p:nvSpPr>
        <p:spPr>
          <a:xfrm>
            <a:off x="7012800" y="826250"/>
            <a:ext cx="1000200" cy="10002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Barlow"/>
                <a:ea typeface="Barlow"/>
                <a:cs typeface="Barlow"/>
                <a:sym typeface="Barlow"/>
              </a:rPr>
              <a:t>Our company</a:t>
            </a:r>
            <a:endParaRPr sz="800">
              <a:solidFill>
                <a:schemeClr val="lt1"/>
              </a:solidFill>
              <a:latin typeface="Barlow"/>
              <a:ea typeface="Barlow"/>
              <a:cs typeface="Barlow"/>
              <a:sym typeface="Barlow"/>
            </a:endParaRPr>
          </a:p>
        </p:txBody>
      </p:sp>
      <p:sp>
        <p:nvSpPr>
          <p:cNvPr id="3326" name="Google Shape;3326;p70"/>
          <p:cNvSpPr/>
          <p:nvPr/>
        </p:nvSpPr>
        <p:spPr>
          <a:xfrm>
            <a:off x="3130425" y="1295125"/>
            <a:ext cx="876000" cy="8760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3327" name="Google Shape;3327;p70"/>
          <p:cNvSpPr/>
          <p:nvPr/>
        </p:nvSpPr>
        <p:spPr>
          <a:xfrm>
            <a:off x="1382875" y="3471600"/>
            <a:ext cx="730500" cy="7305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3328" name="Google Shape;3328;p70"/>
          <p:cNvSpPr/>
          <p:nvPr/>
        </p:nvSpPr>
        <p:spPr>
          <a:xfrm>
            <a:off x="5626925" y="2948000"/>
            <a:ext cx="730500" cy="7305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3329" name="Google Shape;3329;p70"/>
          <p:cNvSpPr/>
          <p:nvPr/>
        </p:nvSpPr>
        <p:spPr>
          <a:xfrm>
            <a:off x="6527700" y="3398850"/>
            <a:ext cx="876000" cy="876000"/>
          </a:xfrm>
          <a:prstGeom prst="ellipse">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3330" name="Google Shape;3330;p70"/>
          <p:cNvSpPr/>
          <p:nvPr/>
        </p:nvSpPr>
        <p:spPr>
          <a:xfrm>
            <a:off x="4768850" y="564625"/>
            <a:ext cx="730500" cy="7305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3331" name="Google Shape;3331;p70"/>
          <p:cNvSpPr/>
          <p:nvPr/>
        </p:nvSpPr>
        <p:spPr>
          <a:xfrm>
            <a:off x="1114225" y="947475"/>
            <a:ext cx="467100" cy="4671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sp>
        <p:nvSpPr>
          <p:cNvPr id="3336" name="Google Shape;3336;p71"/>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Weekly Planner</a:t>
            </a:r>
            <a:endParaRPr/>
          </a:p>
        </p:txBody>
      </p:sp>
      <p:sp>
        <p:nvSpPr>
          <p:cNvPr id="3337" name="Google Shape;3337;p7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338" name="Google Shape;3338;p71"/>
          <p:cNvGraphicFramePr/>
          <p:nvPr/>
        </p:nvGraphicFramePr>
        <p:xfrm>
          <a:off x="457150" y="1474725"/>
          <a:ext cx="3000000" cy="3000000"/>
        </p:xfrm>
        <a:graphic>
          <a:graphicData uri="http://schemas.openxmlformats.org/drawingml/2006/table">
            <a:tbl>
              <a:tblPr>
                <a:noFill/>
                <a:tableStyleId>{B5EA013B-A68F-46DB-BE6B-81234F656D5B}</a:tableStyleId>
              </a:tblPr>
              <a:tblGrid>
                <a:gridCol w="878700"/>
                <a:gridCol w="1007150"/>
                <a:gridCol w="1007150"/>
                <a:gridCol w="1007150"/>
                <a:gridCol w="1007150"/>
                <a:gridCol w="1007150"/>
                <a:gridCol w="1007150"/>
                <a:gridCol w="1007150"/>
              </a:tblGrid>
              <a:tr h="304775">
                <a:tc>
                  <a:txBody>
                    <a:bodyPr/>
                    <a:lstStyle/>
                    <a:p>
                      <a:pPr indent="0" lvl="0" marL="0" rtl="0" algn="r">
                        <a:spcBef>
                          <a:spcPts val="0"/>
                        </a:spcBef>
                        <a:spcAft>
                          <a:spcPts val="0"/>
                        </a:spcAft>
                        <a:buNone/>
                      </a:pPr>
                      <a:r>
                        <a:t/>
                      </a:r>
                      <a:endParaRPr sz="800">
                        <a:solidFill>
                          <a:schemeClr val="dk2"/>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latin typeface="Barlow"/>
                          <a:ea typeface="Barlow"/>
                          <a:cs typeface="Barlow"/>
                          <a:sym typeface="Barlow"/>
                        </a:rPr>
                        <a:t>SUNDAY</a:t>
                      </a:r>
                      <a:endParaRPr sz="700">
                        <a:solidFill>
                          <a:schemeClr val="lt1"/>
                        </a:solidFill>
                        <a:latin typeface="Barlow"/>
                        <a:ea typeface="Barlow"/>
                        <a:cs typeface="Barlow"/>
                        <a:sym typeface="Barlow"/>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Barlow"/>
                          <a:ea typeface="Barlow"/>
                          <a:cs typeface="Barlow"/>
                          <a:sym typeface="Barlow"/>
                        </a:rPr>
                        <a:t>MONDAY</a:t>
                      </a:r>
                      <a:endParaRPr sz="700">
                        <a:solidFill>
                          <a:schemeClr val="lt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Barlow"/>
                          <a:ea typeface="Barlow"/>
                          <a:cs typeface="Barlow"/>
                          <a:sym typeface="Barlow"/>
                        </a:rPr>
                        <a:t>TUESDAY</a:t>
                      </a:r>
                      <a:endParaRPr sz="700">
                        <a:solidFill>
                          <a:schemeClr val="lt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Barlow"/>
                          <a:ea typeface="Barlow"/>
                          <a:cs typeface="Barlow"/>
                          <a:sym typeface="Barlow"/>
                        </a:rPr>
                        <a:t>WEDNESDAY</a:t>
                      </a:r>
                      <a:endParaRPr sz="700">
                        <a:solidFill>
                          <a:schemeClr val="lt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Barlow"/>
                          <a:ea typeface="Barlow"/>
                          <a:cs typeface="Barlow"/>
                          <a:sym typeface="Barlow"/>
                        </a:rPr>
                        <a:t>THURSDAY</a:t>
                      </a:r>
                      <a:endParaRPr sz="700">
                        <a:solidFill>
                          <a:schemeClr val="lt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Barlow"/>
                          <a:ea typeface="Barlow"/>
                          <a:cs typeface="Barlow"/>
                          <a:sym typeface="Barlow"/>
                        </a:rPr>
                        <a:t>FRIDAY</a:t>
                      </a:r>
                      <a:endParaRPr sz="700">
                        <a:solidFill>
                          <a:schemeClr val="lt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Barlow"/>
                          <a:ea typeface="Barlow"/>
                          <a:cs typeface="Barlow"/>
                          <a:sym typeface="Barlow"/>
                        </a:rPr>
                        <a:t>SATURDAY</a:t>
                      </a:r>
                      <a:endParaRPr sz="700">
                        <a:solidFill>
                          <a:schemeClr val="lt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383150">
                <a:tc>
                  <a:txBody>
                    <a:bodyPr/>
                    <a:lstStyle/>
                    <a:p>
                      <a:pPr indent="0" lvl="0" marL="0" rtl="0" algn="r">
                        <a:spcBef>
                          <a:spcPts val="0"/>
                        </a:spcBef>
                        <a:spcAft>
                          <a:spcPts val="0"/>
                        </a:spcAft>
                        <a:buNone/>
                      </a:pPr>
                      <a:r>
                        <a:rPr lang="en" sz="800">
                          <a:solidFill>
                            <a:schemeClr val="dk2"/>
                          </a:solidFill>
                          <a:latin typeface="Barlow"/>
                          <a:ea typeface="Barlow"/>
                          <a:cs typeface="Barlow"/>
                          <a:sym typeface="Barlow"/>
                        </a:rPr>
                        <a:t>09:00 - 09:45</a:t>
                      </a:r>
                      <a:endParaRPr sz="800">
                        <a:solidFill>
                          <a:schemeClr val="dk2"/>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dk2"/>
                          </a:solidFill>
                          <a:latin typeface="Barlow"/>
                          <a:ea typeface="Barlow"/>
                          <a:cs typeface="Barlow"/>
                          <a:sym typeface="Barlow"/>
                        </a:rPr>
                        <a:t>10:00 - 10:45</a:t>
                      </a:r>
                      <a:endParaRPr sz="800">
                        <a:solidFill>
                          <a:schemeClr val="dk2"/>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dk2"/>
                          </a:solidFill>
                          <a:latin typeface="Barlow"/>
                          <a:ea typeface="Barlow"/>
                          <a:cs typeface="Barlow"/>
                          <a:sym typeface="Barlow"/>
                        </a:rPr>
                        <a:t>11:00 - 11:45</a:t>
                      </a:r>
                      <a:endParaRPr sz="800">
                        <a:solidFill>
                          <a:schemeClr val="dk2"/>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dk2"/>
                          </a:solidFill>
                          <a:latin typeface="Barlow"/>
                          <a:ea typeface="Barlow"/>
                          <a:cs typeface="Barlow"/>
                          <a:sym typeface="Barlow"/>
                        </a:rPr>
                        <a:t>12:00 - 13:15</a:t>
                      </a:r>
                      <a:endParaRPr sz="800">
                        <a:solidFill>
                          <a:schemeClr val="dk2"/>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r">
                        <a:spcBef>
                          <a:spcPts val="0"/>
                        </a:spcBef>
                        <a:spcAft>
                          <a:spcPts val="0"/>
                        </a:spcAft>
                        <a:buNone/>
                      </a:pPr>
                      <a:r>
                        <a:rPr lang="en" sz="800">
                          <a:solidFill>
                            <a:schemeClr val="dk2"/>
                          </a:solidFill>
                          <a:latin typeface="Barlow"/>
                          <a:ea typeface="Barlow"/>
                          <a:cs typeface="Barlow"/>
                          <a:sym typeface="Barlow"/>
                        </a:rPr>
                        <a:t>13:30 - 14:15</a:t>
                      </a:r>
                      <a:endParaRPr sz="800">
                        <a:solidFill>
                          <a:schemeClr val="dk2"/>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dk2"/>
                          </a:solidFill>
                          <a:latin typeface="Barlow"/>
                          <a:ea typeface="Barlow"/>
                          <a:cs typeface="Barlow"/>
                          <a:sym typeface="Barlow"/>
                        </a:rPr>
                        <a:t>14:30 - 15:15</a:t>
                      </a:r>
                      <a:endParaRPr sz="800">
                        <a:solidFill>
                          <a:schemeClr val="dk2"/>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dk2"/>
                          </a:solidFill>
                          <a:latin typeface="Barlow"/>
                          <a:ea typeface="Barlow"/>
                          <a:cs typeface="Barlow"/>
                          <a:sym typeface="Barlow"/>
                        </a:rPr>
                        <a:t>15:30 - 16:15</a:t>
                      </a:r>
                      <a:endParaRPr sz="800">
                        <a:solidFill>
                          <a:schemeClr val="dk2"/>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8"/>
          <p:cNvSpPr txBox="1"/>
          <p:nvPr>
            <p:ph type="title"/>
          </p:nvPr>
        </p:nvSpPr>
        <p:spPr>
          <a:xfrm>
            <a:off x="457200" y="605600"/>
            <a:ext cx="819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Datasets</a:t>
            </a:r>
            <a:endParaRPr sz="4000"/>
          </a:p>
        </p:txBody>
      </p:sp>
      <p:sp>
        <p:nvSpPr>
          <p:cNvPr id="413" name="Google Shape;413;p1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1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415" name="Google Shape;415;p18"/>
          <p:cNvSpPr txBox="1"/>
          <p:nvPr>
            <p:ph idx="1" type="body"/>
          </p:nvPr>
        </p:nvSpPr>
        <p:spPr>
          <a:xfrm>
            <a:off x="457200" y="1251300"/>
            <a:ext cx="7176600" cy="2640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Audit Rates by County from ProPublica </a:t>
            </a:r>
            <a:endParaRPr/>
          </a:p>
          <a:p>
            <a:pPr indent="-342900" lvl="0" marL="457200" rtl="0" algn="l">
              <a:spcBef>
                <a:spcPts val="0"/>
              </a:spcBef>
              <a:spcAft>
                <a:spcPts val="0"/>
              </a:spcAft>
              <a:buSzPts val="1800"/>
              <a:buChar char="▸"/>
            </a:pPr>
            <a:r>
              <a:rPr lang="en"/>
              <a:t>Tax Return Data by County from IRS </a:t>
            </a:r>
            <a:endParaRPr/>
          </a:p>
          <a:p>
            <a:pPr indent="-342900" lvl="0" marL="457200" rtl="0" algn="l">
              <a:spcBef>
                <a:spcPts val="0"/>
              </a:spcBef>
              <a:spcAft>
                <a:spcPts val="0"/>
              </a:spcAft>
              <a:buSzPts val="1800"/>
              <a:buChar char="▸"/>
            </a:pPr>
            <a:r>
              <a:rPr lang="en"/>
              <a:t>Demographic Data by County from Kaggle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Aggregating by county is less precise, but privacy concerns mean we can’t examine on an individual basis</a:t>
            </a:r>
            <a:endParaRPr/>
          </a:p>
          <a:p>
            <a:pPr indent="0" lvl="0" marL="0" rtl="0" algn="l">
              <a:spcBef>
                <a:spcPts val="600"/>
              </a:spcBef>
              <a:spcAft>
                <a:spcPts val="0"/>
              </a:spcAft>
              <a:buNone/>
            </a:pPr>
            <a:r>
              <a:rPr lang="en"/>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2" name="Shape 3342"/>
        <p:cNvGrpSpPr/>
        <p:nvPr/>
      </p:nvGrpSpPr>
      <p:grpSpPr>
        <a:xfrm>
          <a:off x="0" y="0"/>
          <a:ext cx="0" cy="0"/>
          <a:chOff x="0" y="0"/>
          <a:chExt cx="0" cy="0"/>
        </a:xfrm>
      </p:grpSpPr>
      <p:sp>
        <p:nvSpPr>
          <p:cNvPr id="3343" name="Google Shape;3343;p7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344" name="Google Shape;3344;p72"/>
          <p:cNvGrpSpPr/>
          <p:nvPr/>
        </p:nvGrpSpPr>
        <p:grpSpPr>
          <a:xfrm>
            <a:off x="2343926" y="272752"/>
            <a:ext cx="1782756" cy="1850564"/>
            <a:chOff x="2012475" y="393272"/>
            <a:chExt cx="4440240" cy="4609126"/>
          </a:xfrm>
        </p:grpSpPr>
        <p:sp>
          <p:nvSpPr>
            <p:cNvPr id="3345" name="Google Shape;3345;p72"/>
            <p:cNvSpPr/>
            <p:nvPr/>
          </p:nvSpPr>
          <p:spPr>
            <a:xfrm>
              <a:off x="4172687" y="3422228"/>
              <a:ext cx="1096154" cy="631831"/>
            </a:xfrm>
            <a:custGeom>
              <a:rect b="b" l="l" r="r" t="t"/>
              <a:pathLst>
                <a:path extrusionOk="0" h="631831" w="1096154">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6" name="Google Shape;3346;p72"/>
            <p:cNvSpPr/>
            <p:nvPr/>
          </p:nvSpPr>
          <p:spPr>
            <a:xfrm>
              <a:off x="4213521" y="3398464"/>
              <a:ext cx="1096058" cy="631866"/>
            </a:xfrm>
            <a:custGeom>
              <a:rect b="b" l="l" r="r" t="t"/>
              <a:pathLst>
                <a:path extrusionOk="0" h="631866" w="1096058">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7" name="Google Shape;3347;p72"/>
            <p:cNvSpPr/>
            <p:nvPr/>
          </p:nvSpPr>
          <p:spPr>
            <a:xfrm>
              <a:off x="5277122" y="3780200"/>
              <a:ext cx="32266" cy="21196"/>
            </a:xfrm>
            <a:custGeom>
              <a:rect b="b" l="l" r="r" t="t"/>
              <a:pathLst>
                <a:path extrusionOk="0" h="21196" w="32266">
                  <a:moveTo>
                    <a:pt x="32267" y="21197"/>
                  </a:moveTo>
                  <a:lnTo>
                    <a:pt x="32267" y="0"/>
                  </a:lnTo>
                  <a:lnTo>
                    <a:pt x="0" y="18630"/>
                  </a:lnTo>
                  <a:lnTo>
                    <a:pt x="32267" y="211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8" name="Google Shape;3348;p72"/>
            <p:cNvSpPr/>
            <p:nvPr/>
          </p:nvSpPr>
          <p:spPr>
            <a:xfrm>
              <a:off x="4213559" y="3635813"/>
              <a:ext cx="33123" cy="21387"/>
            </a:xfrm>
            <a:custGeom>
              <a:rect b="b" l="l" r="r" t="t"/>
              <a:pathLst>
                <a:path extrusionOk="0" h="21387" w="33123">
                  <a:moveTo>
                    <a:pt x="0" y="21387"/>
                  </a:moveTo>
                  <a:lnTo>
                    <a:pt x="0" y="0"/>
                  </a:lnTo>
                  <a:lnTo>
                    <a:pt x="33123" y="13688"/>
                  </a:lnTo>
                  <a:lnTo>
                    <a:pt x="0" y="213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9" name="Google Shape;3349;p72"/>
            <p:cNvSpPr/>
            <p:nvPr/>
          </p:nvSpPr>
          <p:spPr>
            <a:xfrm>
              <a:off x="4213521" y="3377363"/>
              <a:ext cx="1096058" cy="631809"/>
            </a:xfrm>
            <a:custGeom>
              <a:rect b="b" l="l" r="r" t="t"/>
              <a:pathLst>
                <a:path extrusionOk="0" h="631809" w="1096058">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0" name="Google Shape;3350;p72"/>
            <p:cNvSpPr/>
            <p:nvPr/>
          </p:nvSpPr>
          <p:spPr>
            <a:xfrm>
              <a:off x="4526041" y="3091821"/>
              <a:ext cx="783348" cy="688378"/>
            </a:xfrm>
            <a:custGeom>
              <a:rect b="b" l="l" r="r" t="t"/>
              <a:pathLst>
                <a:path extrusionOk="0" h="688378" w="783348">
                  <a:moveTo>
                    <a:pt x="86521" y="286492"/>
                  </a:moveTo>
                  <a:lnTo>
                    <a:pt x="0" y="0"/>
                  </a:lnTo>
                  <a:lnTo>
                    <a:pt x="706346" y="404548"/>
                  </a:lnTo>
                  <a:lnTo>
                    <a:pt x="783348" y="688378"/>
                  </a:lnTo>
                  <a:lnTo>
                    <a:pt x="86521" y="286492"/>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1" name="Google Shape;3351;p72"/>
            <p:cNvSpPr/>
            <p:nvPr/>
          </p:nvSpPr>
          <p:spPr>
            <a:xfrm>
              <a:off x="5278931" y="3755961"/>
              <a:ext cx="30363" cy="36025"/>
            </a:xfrm>
            <a:custGeom>
              <a:rect b="b" l="l" r="r" t="t"/>
              <a:pathLst>
                <a:path extrusionOk="0" h="36025" w="30363">
                  <a:moveTo>
                    <a:pt x="9899" y="36025"/>
                  </a:moveTo>
                  <a:lnTo>
                    <a:pt x="30363" y="2423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2" name="Google Shape;3352;p72"/>
            <p:cNvSpPr/>
            <p:nvPr/>
          </p:nvSpPr>
          <p:spPr>
            <a:xfrm>
              <a:off x="4503768" y="3102562"/>
              <a:ext cx="785061" cy="689423"/>
            </a:xfrm>
            <a:custGeom>
              <a:rect b="b" l="l" r="r" t="t"/>
              <a:pathLst>
                <a:path extrusionOk="0" h="689423" w="785061">
                  <a:moveTo>
                    <a:pt x="86425" y="286492"/>
                  </a:moveTo>
                  <a:lnTo>
                    <a:pt x="0" y="0"/>
                  </a:lnTo>
                  <a:lnTo>
                    <a:pt x="706346" y="404643"/>
                  </a:lnTo>
                  <a:lnTo>
                    <a:pt x="785061" y="689424"/>
                  </a:lnTo>
                  <a:lnTo>
                    <a:pt x="86425" y="28649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3" name="Google Shape;3353;p72"/>
            <p:cNvSpPr/>
            <p:nvPr/>
          </p:nvSpPr>
          <p:spPr>
            <a:xfrm>
              <a:off x="3580122" y="393272"/>
              <a:ext cx="2872593" cy="3889928"/>
            </a:xfrm>
            <a:custGeom>
              <a:rect b="b" l="l" r="r" t="t"/>
              <a:pathLst>
                <a:path extrusionOk="0" h="3889928" w="2872593">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4" name="Google Shape;3354;p72"/>
            <p:cNvSpPr/>
            <p:nvPr/>
          </p:nvSpPr>
          <p:spPr>
            <a:xfrm>
              <a:off x="6397319" y="4189501"/>
              <a:ext cx="30267" cy="107125"/>
            </a:xfrm>
            <a:custGeom>
              <a:rect b="b" l="l" r="r" t="t"/>
              <a:pathLst>
                <a:path extrusionOk="0" h="107125" w="30267">
                  <a:moveTo>
                    <a:pt x="0" y="107125"/>
                  </a:moveTo>
                  <a:lnTo>
                    <a:pt x="30268" y="89731"/>
                  </a:lnTo>
                  <a:lnTo>
                    <a:pt x="17228" y="0"/>
                  </a:lnTo>
                  <a:lnTo>
                    <a:pt x="0" y="107125"/>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5" name="Google Shape;3355;p72"/>
            <p:cNvSpPr/>
            <p:nvPr/>
          </p:nvSpPr>
          <p:spPr>
            <a:xfrm>
              <a:off x="3574887" y="397432"/>
              <a:ext cx="72623" cy="31086"/>
            </a:xfrm>
            <a:custGeom>
              <a:rect b="b" l="l" r="r" t="t"/>
              <a:pathLst>
                <a:path extrusionOk="0" h="31086" w="72623">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6" name="Google Shape;3356;p72"/>
            <p:cNvSpPr/>
            <p:nvPr/>
          </p:nvSpPr>
          <p:spPr>
            <a:xfrm>
              <a:off x="3554709" y="407720"/>
              <a:ext cx="2872878" cy="3889928"/>
            </a:xfrm>
            <a:custGeom>
              <a:rect b="b" l="l" r="r" t="t"/>
              <a:pathLst>
                <a:path extrusionOk="0" h="3889928" w="2872878">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7" name="Google Shape;3357;p72"/>
            <p:cNvSpPr/>
            <p:nvPr/>
          </p:nvSpPr>
          <p:spPr>
            <a:xfrm>
              <a:off x="3549854" y="410477"/>
              <a:ext cx="2872973" cy="3889886"/>
            </a:xfrm>
            <a:custGeom>
              <a:rect b="b" l="l" r="r" t="t"/>
              <a:pathLst>
                <a:path extrusionOk="0" h="3889886" w="2872973">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8" name="Google Shape;3358;p72"/>
            <p:cNvSpPr/>
            <p:nvPr/>
          </p:nvSpPr>
          <p:spPr>
            <a:xfrm>
              <a:off x="3584596" y="456003"/>
              <a:ext cx="2802063" cy="3707642"/>
            </a:xfrm>
            <a:custGeom>
              <a:rect b="b" l="l" r="r" t="t"/>
              <a:pathLst>
                <a:path extrusionOk="0" h="3707642" w="2802063">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9" name="Google Shape;3359;p72"/>
            <p:cNvSpPr/>
            <p:nvPr/>
          </p:nvSpPr>
          <p:spPr>
            <a:xfrm>
              <a:off x="3711283" y="669187"/>
              <a:ext cx="283071" cy="477189"/>
            </a:xfrm>
            <a:custGeom>
              <a:rect b="b" l="l" r="r" t="t"/>
              <a:pathLst>
                <a:path extrusionOk="0" h="477189" w="283071">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0" name="Google Shape;3360;p72"/>
            <p:cNvSpPr/>
            <p:nvPr/>
          </p:nvSpPr>
          <p:spPr>
            <a:xfrm>
              <a:off x="4063456" y="872696"/>
              <a:ext cx="283832" cy="477419"/>
            </a:xfrm>
            <a:custGeom>
              <a:rect b="b" l="l" r="r" t="t"/>
              <a:pathLst>
                <a:path extrusionOk="0" h="477419" w="283832">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1" name="Google Shape;3361;p72"/>
            <p:cNvSpPr/>
            <p:nvPr/>
          </p:nvSpPr>
          <p:spPr>
            <a:xfrm>
              <a:off x="4408015" y="1071223"/>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2" name="Google Shape;3362;p72"/>
            <p:cNvSpPr/>
            <p:nvPr/>
          </p:nvSpPr>
          <p:spPr>
            <a:xfrm>
              <a:off x="3711283" y="1076206"/>
              <a:ext cx="283071" cy="477216"/>
            </a:xfrm>
            <a:custGeom>
              <a:rect b="b" l="l" r="r" t="t"/>
              <a:pathLst>
                <a:path extrusionOk="0" h="477216" w="283071">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3" name="Google Shape;3363;p72"/>
            <p:cNvSpPr/>
            <p:nvPr/>
          </p:nvSpPr>
          <p:spPr>
            <a:xfrm>
              <a:off x="4063456" y="1279716"/>
              <a:ext cx="283556" cy="477216"/>
            </a:xfrm>
            <a:custGeom>
              <a:rect b="b" l="l" r="r" t="t"/>
              <a:pathLst>
                <a:path extrusionOk="0" h="477216" w="283556">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4" name="Google Shape;3364;p72"/>
            <p:cNvSpPr/>
            <p:nvPr/>
          </p:nvSpPr>
          <p:spPr>
            <a:xfrm>
              <a:off x="4098484" y="1260570"/>
              <a:ext cx="283570" cy="477216"/>
            </a:xfrm>
            <a:custGeom>
              <a:rect b="b" l="l" r="r" t="t"/>
              <a:pathLst>
                <a:path extrusionOk="0" h="477216" w="28357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5" name="Google Shape;3365;p72"/>
            <p:cNvSpPr/>
            <p:nvPr/>
          </p:nvSpPr>
          <p:spPr>
            <a:xfrm>
              <a:off x="4408015" y="1478241"/>
              <a:ext cx="284023" cy="477161"/>
            </a:xfrm>
            <a:custGeom>
              <a:rect b="b" l="l" r="r" t="t"/>
              <a:pathLst>
                <a:path extrusionOk="0" h="477161" w="284023">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6" name="Google Shape;3366;p72"/>
            <p:cNvSpPr/>
            <p:nvPr/>
          </p:nvSpPr>
          <p:spPr>
            <a:xfrm>
              <a:off x="3711283" y="1491834"/>
              <a:ext cx="283071" cy="477165"/>
            </a:xfrm>
            <a:custGeom>
              <a:rect b="b" l="l" r="r" t="t"/>
              <a:pathLst>
                <a:path extrusionOk="0" h="477165" w="283071">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7" name="Google Shape;3367;p72"/>
            <p:cNvSpPr/>
            <p:nvPr/>
          </p:nvSpPr>
          <p:spPr>
            <a:xfrm>
              <a:off x="3711283" y="1946286"/>
              <a:ext cx="980755" cy="657383"/>
            </a:xfrm>
            <a:custGeom>
              <a:rect b="b" l="l" r="r" t="t"/>
              <a:pathLst>
                <a:path extrusionOk="0" h="657383" w="980755">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8" name="Google Shape;3368;p72"/>
            <p:cNvSpPr/>
            <p:nvPr/>
          </p:nvSpPr>
          <p:spPr>
            <a:xfrm>
              <a:off x="3715090" y="2139055"/>
              <a:ext cx="732044" cy="480371"/>
            </a:xfrm>
            <a:custGeom>
              <a:rect b="b" l="l" r="r" t="t"/>
              <a:pathLst>
                <a:path extrusionOk="0" h="480371" w="732044">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9" name="Google Shape;3369;p72"/>
            <p:cNvSpPr/>
            <p:nvPr/>
          </p:nvSpPr>
          <p:spPr>
            <a:xfrm>
              <a:off x="3715090" y="2264376"/>
              <a:ext cx="732044" cy="480312"/>
            </a:xfrm>
            <a:custGeom>
              <a:rect b="b" l="l" r="r" t="t"/>
              <a:pathLst>
                <a:path extrusionOk="0" h="480312" w="732044">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0" name="Google Shape;3370;p72"/>
            <p:cNvSpPr/>
            <p:nvPr/>
          </p:nvSpPr>
          <p:spPr>
            <a:xfrm>
              <a:off x="3715090" y="2389467"/>
              <a:ext cx="599361" cy="403889"/>
            </a:xfrm>
            <a:custGeom>
              <a:rect b="b" l="l" r="r" t="t"/>
              <a:pathLst>
                <a:path extrusionOk="0" h="403889" w="599361">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1" name="Google Shape;3371;p72"/>
            <p:cNvSpPr/>
            <p:nvPr/>
          </p:nvSpPr>
          <p:spPr>
            <a:xfrm>
              <a:off x="4855752" y="2612272"/>
              <a:ext cx="1403078" cy="900663"/>
            </a:xfrm>
            <a:custGeom>
              <a:rect b="b" l="l" r="r" t="t"/>
              <a:pathLst>
                <a:path extrusionOk="0" h="900663" w="1403078">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2" name="Google Shape;3372;p72"/>
            <p:cNvSpPr/>
            <p:nvPr/>
          </p:nvSpPr>
          <p:spPr>
            <a:xfrm>
              <a:off x="4860130" y="2805136"/>
              <a:ext cx="1263255" cy="786670"/>
            </a:xfrm>
            <a:custGeom>
              <a:rect b="b" l="l" r="r" t="t"/>
              <a:pathLst>
                <a:path extrusionOk="0" h="786670" w="1263255">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3" name="Google Shape;3373;p72"/>
            <p:cNvSpPr/>
            <p:nvPr/>
          </p:nvSpPr>
          <p:spPr>
            <a:xfrm>
              <a:off x="4860130" y="2930227"/>
              <a:ext cx="1263255" cy="786839"/>
            </a:xfrm>
            <a:custGeom>
              <a:rect b="b" l="l" r="r" t="t"/>
              <a:pathLst>
                <a:path extrusionOk="0" h="786839" w="1263255">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4" name="Google Shape;3374;p72"/>
            <p:cNvSpPr/>
            <p:nvPr/>
          </p:nvSpPr>
          <p:spPr>
            <a:xfrm>
              <a:off x="4860130" y="3055222"/>
              <a:ext cx="1034438" cy="654829"/>
            </a:xfrm>
            <a:custGeom>
              <a:rect b="b" l="l" r="r" t="t"/>
              <a:pathLst>
                <a:path extrusionOk="0" h="654829" w="1034438">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5" name="Google Shape;3375;p72"/>
            <p:cNvSpPr/>
            <p:nvPr/>
          </p:nvSpPr>
          <p:spPr>
            <a:xfrm>
              <a:off x="4063456" y="1695343"/>
              <a:ext cx="283556" cy="477207"/>
            </a:xfrm>
            <a:custGeom>
              <a:rect b="b" l="l" r="r" t="t"/>
              <a:pathLst>
                <a:path extrusionOk="0" h="477207" w="283556">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6" name="Google Shape;3376;p72"/>
            <p:cNvSpPr/>
            <p:nvPr/>
          </p:nvSpPr>
          <p:spPr>
            <a:xfrm>
              <a:off x="4408015" y="1893817"/>
              <a:ext cx="284023" cy="477216"/>
            </a:xfrm>
            <a:custGeom>
              <a:rect b="b" l="l" r="r" t="t"/>
              <a:pathLst>
                <a:path extrusionOk="0" h="477216" w="284023">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7" name="Google Shape;3377;p72"/>
            <p:cNvSpPr/>
            <p:nvPr/>
          </p:nvSpPr>
          <p:spPr>
            <a:xfrm>
              <a:off x="4855752" y="1988490"/>
              <a:ext cx="1403078" cy="1286379"/>
            </a:xfrm>
            <a:custGeom>
              <a:rect b="b" l="l" r="r" t="t"/>
              <a:pathLst>
                <a:path extrusionOk="0" h="1286379" w="1403078">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8" name="Google Shape;3378;p72"/>
            <p:cNvSpPr/>
            <p:nvPr/>
          </p:nvSpPr>
          <p:spPr>
            <a:xfrm>
              <a:off x="4846614" y="1414848"/>
              <a:ext cx="423274" cy="545612"/>
            </a:xfrm>
            <a:custGeom>
              <a:rect b="b" l="l" r="r" t="t"/>
              <a:pathLst>
                <a:path extrusionOk="0" h="545612" w="423274">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9" name="Google Shape;3379;p72"/>
            <p:cNvSpPr/>
            <p:nvPr/>
          </p:nvSpPr>
          <p:spPr>
            <a:xfrm>
              <a:off x="4846614" y="1414848"/>
              <a:ext cx="423274" cy="545629"/>
            </a:xfrm>
            <a:custGeom>
              <a:rect b="b" l="l" r="r" t="t"/>
              <a:pathLst>
                <a:path extrusionOk="0" h="545629" w="423274">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0" name="Google Shape;3380;p72"/>
            <p:cNvSpPr/>
            <p:nvPr/>
          </p:nvSpPr>
          <p:spPr>
            <a:xfrm>
              <a:off x="5340323" y="1699604"/>
              <a:ext cx="423179" cy="545654"/>
            </a:xfrm>
            <a:custGeom>
              <a:rect b="b" l="l" r="r" t="t"/>
              <a:pathLst>
                <a:path extrusionOk="0" h="545654" w="423179">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1" name="Google Shape;3381;p72"/>
            <p:cNvSpPr/>
            <p:nvPr/>
          </p:nvSpPr>
          <p:spPr>
            <a:xfrm>
              <a:off x="5340323" y="1699604"/>
              <a:ext cx="332185" cy="545952"/>
            </a:xfrm>
            <a:custGeom>
              <a:rect b="b" l="l" r="r" t="t"/>
              <a:pathLst>
                <a:path extrusionOk="0" h="545952" w="332185">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2" name="Google Shape;3382;p72"/>
            <p:cNvSpPr/>
            <p:nvPr/>
          </p:nvSpPr>
          <p:spPr>
            <a:xfrm>
              <a:off x="5834032" y="1984194"/>
              <a:ext cx="423559" cy="545654"/>
            </a:xfrm>
            <a:custGeom>
              <a:rect b="b" l="l" r="r" t="t"/>
              <a:pathLst>
                <a:path extrusionOk="0" h="545654" w="423559">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3" name="Google Shape;3383;p72"/>
            <p:cNvSpPr/>
            <p:nvPr/>
          </p:nvSpPr>
          <p:spPr>
            <a:xfrm>
              <a:off x="5834032" y="1984177"/>
              <a:ext cx="211589" cy="286951"/>
            </a:xfrm>
            <a:custGeom>
              <a:rect b="b" l="l" r="r" t="t"/>
              <a:pathLst>
                <a:path extrusionOk="0" h="286951" w="211589">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4" name="Google Shape;3384;p72"/>
            <p:cNvSpPr/>
            <p:nvPr/>
          </p:nvSpPr>
          <p:spPr>
            <a:xfrm>
              <a:off x="5029839" y="4705642"/>
              <a:ext cx="429841" cy="247899"/>
            </a:xfrm>
            <a:custGeom>
              <a:rect b="b" l="l" r="r" t="t"/>
              <a:pathLst>
                <a:path extrusionOk="0" h="247899" w="429841">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5" name="Google Shape;3385;p72"/>
            <p:cNvSpPr/>
            <p:nvPr/>
          </p:nvSpPr>
          <p:spPr>
            <a:xfrm>
              <a:off x="2757750" y="4754499"/>
              <a:ext cx="429841" cy="247899"/>
            </a:xfrm>
            <a:custGeom>
              <a:rect b="b" l="l" r="r" t="t"/>
              <a:pathLst>
                <a:path extrusionOk="0" h="247899" w="429841">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6" name="Google Shape;3386;p72"/>
            <p:cNvSpPr/>
            <p:nvPr/>
          </p:nvSpPr>
          <p:spPr>
            <a:xfrm>
              <a:off x="2012475" y="3630110"/>
              <a:ext cx="429841" cy="247899"/>
            </a:xfrm>
            <a:custGeom>
              <a:rect b="b" l="l" r="r" t="t"/>
              <a:pathLst>
                <a:path extrusionOk="0" h="247899" w="429841">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7" name="Google Shape;3387;p72"/>
            <p:cNvSpPr/>
            <p:nvPr/>
          </p:nvSpPr>
          <p:spPr>
            <a:xfrm>
              <a:off x="5244274" y="4799933"/>
              <a:ext cx="116580" cy="90224"/>
            </a:xfrm>
            <a:custGeom>
              <a:rect b="b" l="l" r="r" t="t"/>
              <a:pathLst>
                <a:path extrusionOk="0" h="90224" w="11658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8" name="Google Shape;3388;p72"/>
            <p:cNvSpPr/>
            <p:nvPr/>
          </p:nvSpPr>
          <p:spPr>
            <a:xfrm>
              <a:off x="5244760" y="4829592"/>
              <a:ext cx="116051" cy="60483"/>
            </a:xfrm>
            <a:custGeom>
              <a:rect b="b" l="l" r="r" t="t"/>
              <a:pathLst>
                <a:path extrusionOk="0" h="60483" w="116051">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9" name="Google Shape;3389;p72"/>
            <p:cNvSpPr/>
            <p:nvPr/>
          </p:nvSpPr>
          <p:spPr>
            <a:xfrm>
              <a:off x="5124630" y="4754816"/>
              <a:ext cx="116569" cy="86887"/>
            </a:xfrm>
            <a:custGeom>
              <a:rect b="b" l="l" r="r" t="t"/>
              <a:pathLst>
                <a:path extrusionOk="0" h="86887" w="116569">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0" name="Google Shape;3390;p72"/>
            <p:cNvSpPr/>
            <p:nvPr/>
          </p:nvSpPr>
          <p:spPr>
            <a:xfrm>
              <a:off x="5124926" y="4782825"/>
              <a:ext cx="116097" cy="60673"/>
            </a:xfrm>
            <a:custGeom>
              <a:rect b="b" l="l" r="r" t="t"/>
              <a:pathLst>
                <a:path extrusionOk="0" h="60673" w="116097">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1" name="Google Shape;3391;p72"/>
            <p:cNvSpPr/>
            <p:nvPr/>
          </p:nvSpPr>
          <p:spPr>
            <a:xfrm>
              <a:off x="5154433" y="4234936"/>
              <a:ext cx="200389" cy="574156"/>
            </a:xfrm>
            <a:custGeom>
              <a:rect b="b" l="l" r="r" t="t"/>
              <a:pathLst>
                <a:path extrusionOk="0" h="574156" w="200389">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2" name="Google Shape;3392;p72"/>
            <p:cNvSpPr/>
            <p:nvPr/>
          </p:nvSpPr>
          <p:spPr>
            <a:xfrm>
              <a:off x="5199628" y="3876679"/>
              <a:ext cx="128464" cy="124722"/>
            </a:xfrm>
            <a:custGeom>
              <a:rect b="b" l="l" r="r" t="t"/>
              <a:pathLst>
                <a:path extrusionOk="0" h="124722" w="128464">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3" name="Google Shape;3393;p72"/>
            <p:cNvSpPr/>
            <p:nvPr/>
          </p:nvSpPr>
          <p:spPr>
            <a:xfrm>
              <a:off x="4996526" y="3906336"/>
              <a:ext cx="182485" cy="357686"/>
            </a:xfrm>
            <a:custGeom>
              <a:rect b="b" l="l" r="r" t="t"/>
              <a:pathLst>
                <a:path extrusionOk="0" h="357686" w="182485">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4" name="Google Shape;3394;p72"/>
            <p:cNvSpPr/>
            <p:nvPr/>
          </p:nvSpPr>
          <p:spPr>
            <a:xfrm>
              <a:off x="5154414" y="3894094"/>
              <a:ext cx="208226" cy="419055"/>
            </a:xfrm>
            <a:custGeom>
              <a:rect b="b" l="l" r="r" t="t"/>
              <a:pathLst>
                <a:path extrusionOk="0" h="419055" w="208226">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5" name="Google Shape;3395;p72"/>
            <p:cNvSpPr/>
            <p:nvPr/>
          </p:nvSpPr>
          <p:spPr>
            <a:xfrm>
              <a:off x="5194395" y="3747198"/>
              <a:ext cx="138431" cy="168252"/>
            </a:xfrm>
            <a:custGeom>
              <a:rect b="b" l="l" r="r" t="t"/>
              <a:pathLst>
                <a:path extrusionOk="0" h="168252" w="138431">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6" name="Google Shape;3396;p72"/>
            <p:cNvSpPr/>
            <p:nvPr/>
          </p:nvSpPr>
          <p:spPr>
            <a:xfrm>
              <a:off x="5199668" y="3732408"/>
              <a:ext cx="146095" cy="144175"/>
            </a:xfrm>
            <a:custGeom>
              <a:rect b="b" l="l" r="r" t="t"/>
              <a:pathLst>
                <a:path extrusionOk="0" h="144175" w="146095">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7" name="Google Shape;3397;p72"/>
            <p:cNvSpPr/>
            <p:nvPr/>
          </p:nvSpPr>
          <p:spPr>
            <a:xfrm>
              <a:off x="5186268" y="3976961"/>
              <a:ext cx="186859" cy="320520"/>
            </a:xfrm>
            <a:custGeom>
              <a:rect b="b" l="l" r="r" t="t"/>
              <a:pathLst>
                <a:path extrusionOk="0" h="320520" w="186859">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8" name="Google Shape;3398;p72"/>
            <p:cNvSpPr/>
            <p:nvPr/>
          </p:nvSpPr>
          <p:spPr>
            <a:xfrm>
              <a:off x="4957596" y="4074866"/>
              <a:ext cx="216348" cy="290578"/>
            </a:xfrm>
            <a:custGeom>
              <a:rect b="b" l="l" r="r" t="t"/>
              <a:pathLst>
                <a:path extrusionOk="0" h="290578" w="216348">
                  <a:moveTo>
                    <a:pt x="0" y="0"/>
                  </a:moveTo>
                  <a:lnTo>
                    <a:pt x="67770" y="231360"/>
                  </a:lnTo>
                  <a:lnTo>
                    <a:pt x="216349" y="290579"/>
                  </a:lnTo>
                  <a:lnTo>
                    <a:pt x="162190" y="65302"/>
                  </a:lnTo>
                  <a:lnTo>
                    <a:pt x="0"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9" name="Google Shape;3399;p72"/>
            <p:cNvSpPr/>
            <p:nvPr/>
          </p:nvSpPr>
          <p:spPr>
            <a:xfrm>
              <a:off x="5101717" y="4257084"/>
              <a:ext cx="109578" cy="53390"/>
            </a:xfrm>
            <a:custGeom>
              <a:rect b="b" l="l" r="r" t="t"/>
              <a:pathLst>
                <a:path extrusionOk="0" h="53390" w="109578">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0" name="Google Shape;3400;p72"/>
            <p:cNvSpPr/>
            <p:nvPr/>
          </p:nvSpPr>
          <p:spPr>
            <a:xfrm>
              <a:off x="4984781" y="4223327"/>
              <a:ext cx="67863" cy="55821"/>
            </a:xfrm>
            <a:custGeom>
              <a:rect b="b" l="l" r="r" t="t"/>
              <a:pathLst>
                <a:path extrusionOk="0" h="55821" w="67863">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1" name="Google Shape;3401;p72"/>
            <p:cNvSpPr/>
            <p:nvPr/>
          </p:nvSpPr>
          <p:spPr>
            <a:xfrm>
              <a:off x="5132255" y="3894454"/>
              <a:ext cx="67293" cy="97715"/>
            </a:xfrm>
            <a:custGeom>
              <a:rect b="b" l="l" r="r" t="t"/>
              <a:pathLst>
                <a:path extrusionOk="0" h="97715" w="67293">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2" name="Google Shape;3402;p72"/>
            <p:cNvSpPr/>
            <p:nvPr/>
          </p:nvSpPr>
          <p:spPr>
            <a:xfrm>
              <a:off x="5305132" y="3960902"/>
              <a:ext cx="81740" cy="121566"/>
            </a:xfrm>
            <a:custGeom>
              <a:rect b="b" l="l" r="r" t="t"/>
              <a:pathLst>
                <a:path extrusionOk="0" h="121566" w="8174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3" name="Google Shape;3403;p72"/>
            <p:cNvSpPr/>
            <p:nvPr/>
          </p:nvSpPr>
          <p:spPr>
            <a:xfrm>
              <a:off x="2821998" y="4049582"/>
              <a:ext cx="101559" cy="177370"/>
            </a:xfrm>
            <a:custGeom>
              <a:rect b="b" l="l" r="r" t="t"/>
              <a:pathLst>
                <a:path extrusionOk="0" h="177370" w="101559">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4" name="Google Shape;3404;p72"/>
            <p:cNvSpPr/>
            <p:nvPr/>
          </p:nvSpPr>
          <p:spPr>
            <a:xfrm>
              <a:off x="2814097" y="3945071"/>
              <a:ext cx="67769" cy="130685"/>
            </a:xfrm>
            <a:custGeom>
              <a:rect b="b" l="l" r="r" t="t"/>
              <a:pathLst>
                <a:path extrusionOk="0" h="130685" w="67769">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5" name="Google Shape;3405;p72"/>
            <p:cNvSpPr/>
            <p:nvPr/>
          </p:nvSpPr>
          <p:spPr>
            <a:xfrm>
              <a:off x="2966810" y="4837262"/>
              <a:ext cx="145801" cy="82247"/>
            </a:xfrm>
            <a:custGeom>
              <a:rect b="b" l="l" r="r" t="t"/>
              <a:pathLst>
                <a:path extrusionOk="0" h="82247" w="145801">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6" name="Google Shape;3406;p72"/>
            <p:cNvSpPr/>
            <p:nvPr/>
          </p:nvSpPr>
          <p:spPr>
            <a:xfrm>
              <a:off x="2969244" y="4850979"/>
              <a:ext cx="143767" cy="68530"/>
            </a:xfrm>
            <a:custGeom>
              <a:rect b="b" l="l" r="r" t="t"/>
              <a:pathLst>
                <a:path extrusionOk="0" h="68530" w="143767">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7" name="Google Shape;3407;p72"/>
            <p:cNvSpPr/>
            <p:nvPr/>
          </p:nvSpPr>
          <p:spPr>
            <a:xfrm>
              <a:off x="2864165" y="4805303"/>
              <a:ext cx="146191" cy="82209"/>
            </a:xfrm>
            <a:custGeom>
              <a:rect b="b" l="l" r="r" t="t"/>
              <a:pathLst>
                <a:path extrusionOk="0" h="82209" w="146191">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8" name="Google Shape;3408;p72"/>
            <p:cNvSpPr/>
            <p:nvPr/>
          </p:nvSpPr>
          <p:spPr>
            <a:xfrm>
              <a:off x="2866543" y="4818565"/>
              <a:ext cx="143767" cy="68566"/>
            </a:xfrm>
            <a:custGeom>
              <a:rect b="b" l="l" r="r" t="t"/>
              <a:pathLst>
                <a:path extrusionOk="0" h="68566" w="143767">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9" name="Google Shape;3409;p72"/>
            <p:cNvSpPr/>
            <p:nvPr/>
          </p:nvSpPr>
          <p:spPr>
            <a:xfrm>
              <a:off x="2858160" y="4267254"/>
              <a:ext cx="210834" cy="594226"/>
            </a:xfrm>
            <a:custGeom>
              <a:rect b="b" l="l" r="r" t="t"/>
              <a:pathLst>
                <a:path extrusionOk="0" h="594226" w="210834">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0" name="Google Shape;3410;p72"/>
            <p:cNvSpPr/>
            <p:nvPr/>
          </p:nvSpPr>
          <p:spPr>
            <a:xfrm>
              <a:off x="2884049" y="3772563"/>
              <a:ext cx="155365" cy="247695"/>
            </a:xfrm>
            <a:custGeom>
              <a:rect b="b" l="l" r="r" t="t"/>
              <a:pathLst>
                <a:path extrusionOk="0" h="247695" w="155365">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1" name="Google Shape;3411;p72"/>
            <p:cNvSpPr/>
            <p:nvPr/>
          </p:nvSpPr>
          <p:spPr>
            <a:xfrm>
              <a:off x="2832349" y="3948237"/>
              <a:ext cx="239208" cy="394751"/>
            </a:xfrm>
            <a:custGeom>
              <a:rect b="b" l="l" r="r" t="t"/>
              <a:pathLst>
                <a:path extrusionOk="0" h="394751" w="239208">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2" name="Google Shape;3412;p72"/>
            <p:cNvSpPr/>
            <p:nvPr/>
          </p:nvSpPr>
          <p:spPr>
            <a:xfrm>
              <a:off x="3011886" y="4098914"/>
              <a:ext cx="63391" cy="288487"/>
            </a:xfrm>
            <a:custGeom>
              <a:rect b="b" l="l" r="r" t="t"/>
              <a:pathLst>
                <a:path extrusionOk="0" h="288487" w="63391">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3" name="Google Shape;3413;p72"/>
            <p:cNvSpPr/>
            <p:nvPr/>
          </p:nvSpPr>
          <p:spPr>
            <a:xfrm>
              <a:off x="2997806" y="3997207"/>
              <a:ext cx="83658" cy="135231"/>
            </a:xfrm>
            <a:custGeom>
              <a:rect b="b" l="l" r="r" t="t"/>
              <a:pathLst>
                <a:path extrusionOk="0" h="135231" w="83658">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4" name="Google Shape;3414;p72"/>
            <p:cNvSpPr/>
            <p:nvPr/>
          </p:nvSpPr>
          <p:spPr>
            <a:xfrm>
              <a:off x="2888823" y="3761654"/>
              <a:ext cx="150557" cy="165637"/>
            </a:xfrm>
            <a:custGeom>
              <a:rect b="b" l="l" r="r" t="t"/>
              <a:pathLst>
                <a:path extrusionOk="0" h="165637" w="150557">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5" name="Google Shape;3415;p72"/>
            <p:cNvSpPr/>
            <p:nvPr/>
          </p:nvSpPr>
          <p:spPr>
            <a:xfrm>
              <a:off x="2091982" y="2625612"/>
              <a:ext cx="210167" cy="307273"/>
            </a:xfrm>
            <a:custGeom>
              <a:rect b="b" l="l" r="r" t="t"/>
              <a:pathLst>
                <a:path extrusionOk="0" h="307273" w="210167">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6" name="Google Shape;3416;p72"/>
            <p:cNvSpPr/>
            <p:nvPr/>
          </p:nvSpPr>
          <p:spPr>
            <a:xfrm>
              <a:off x="2269538" y="2847336"/>
              <a:ext cx="39152" cy="227300"/>
            </a:xfrm>
            <a:custGeom>
              <a:rect b="b" l="l" r="r" t="t"/>
              <a:pathLst>
                <a:path extrusionOk="0" h="227300" w="39152">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7" name="Google Shape;3417;p72"/>
            <p:cNvSpPr/>
            <p:nvPr/>
          </p:nvSpPr>
          <p:spPr>
            <a:xfrm>
              <a:off x="2185896" y="2622782"/>
              <a:ext cx="100407" cy="124097"/>
            </a:xfrm>
            <a:custGeom>
              <a:rect b="b" l="l" r="r" t="t"/>
              <a:pathLst>
                <a:path extrusionOk="0" h="124097" w="100407">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8" name="Google Shape;3418;p72"/>
            <p:cNvSpPr/>
            <p:nvPr/>
          </p:nvSpPr>
          <p:spPr>
            <a:xfrm>
              <a:off x="2142363" y="2757613"/>
              <a:ext cx="124104" cy="138364"/>
            </a:xfrm>
            <a:custGeom>
              <a:rect b="b" l="l" r="r" t="t"/>
              <a:pathLst>
                <a:path extrusionOk="0" h="138364" w="124104">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9" name="Google Shape;3419;p72"/>
            <p:cNvSpPr/>
            <p:nvPr/>
          </p:nvSpPr>
          <p:spPr>
            <a:xfrm>
              <a:off x="2121718" y="2803072"/>
              <a:ext cx="180978" cy="208003"/>
            </a:xfrm>
            <a:custGeom>
              <a:rect b="b" l="l" r="r" t="t"/>
              <a:pathLst>
                <a:path extrusionOk="0" h="208003" w="180978">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0" name="Google Shape;3420;p72"/>
            <p:cNvSpPr/>
            <p:nvPr/>
          </p:nvSpPr>
          <p:spPr>
            <a:xfrm>
              <a:off x="2137334" y="2632700"/>
              <a:ext cx="133195" cy="163980"/>
            </a:xfrm>
            <a:custGeom>
              <a:rect b="b" l="l" r="r" t="t"/>
              <a:pathLst>
                <a:path extrusionOk="0" h="163980" w="133195">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1" name="Google Shape;3421;p72"/>
            <p:cNvSpPr/>
            <p:nvPr/>
          </p:nvSpPr>
          <p:spPr>
            <a:xfrm>
              <a:off x="2131362" y="2631771"/>
              <a:ext cx="133630" cy="125556"/>
            </a:xfrm>
            <a:custGeom>
              <a:rect b="b" l="l" r="r" t="t"/>
              <a:pathLst>
                <a:path extrusionOk="0" h="125556" w="13363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2" name="Google Shape;3422;p72"/>
            <p:cNvSpPr/>
            <p:nvPr/>
          </p:nvSpPr>
          <p:spPr>
            <a:xfrm>
              <a:off x="2137527" y="3718507"/>
              <a:ext cx="105640" cy="80438"/>
            </a:xfrm>
            <a:custGeom>
              <a:rect b="b" l="l" r="r" t="t"/>
              <a:pathLst>
                <a:path extrusionOk="0" h="80438" w="10564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3" name="Google Shape;3423;p72"/>
            <p:cNvSpPr/>
            <p:nvPr/>
          </p:nvSpPr>
          <p:spPr>
            <a:xfrm>
              <a:off x="2137841" y="3744079"/>
              <a:ext cx="105259" cy="54863"/>
            </a:xfrm>
            <a:custGeom>
              <a:rect b="b" l="l" r="r" t="t"/>
              <a:pathLst>
                <a:path extrusionOk="0" h="54863" w="105259">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4" name="Google Shape;3424;p72"/>
            <p:cNvSpPr/>
            <p:nvPr/>
          </p:nvSpPr>
          <p:spPr>
            <a:xfrm>
              <a:off x="2226539" y="3701115"/>
              <a:ext cx="96273" cy="74358"/>
            </a:xfrm>
            <a:custGeom>
              <a:rect b="b" l="l" r="r" t="t"/>
              <a:pathLst>
                <a:path extrusionOk="0" h="74358" w="96273">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5" name="Google Shape;3425;p72"/>
            <p:cNvSpPr/>
            <p:nvPr/>
          </p:nvSpPr>
          <p:spPr>
            <a:xfrm>
              <a:off x="2226484" y="3725354"/>
              <a:ext cx="95903" cy="50071"/>
            </a:xfrm>
            <a:custGeom>
              <a:rect b="b" l="l" r="r" t="t"/>
              <a:pathLst>
                <a:path extrusionOk="0" h="50071" w="95903">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6" name="Google Shape;3426;p72"/>
            <p:cNvSpPr/>
            <p:nvPr/>
          </p:nvSpPr>
          <p:spPr>
            <a:xfrm>
              <a:off x="2101518" y="3008174"/>
              <a:ext cx="205910" cy="717579"/>
            </a:xfrm>
            <a:custGeom>
              <a:rect b="b" l="l" r="r" t="t"/>
              <a:pathLst>
                <a:path extrusionOk="0" h="717579" w="20591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7" name="Google Shape;3427;p72"/>
            <p:cNvSpPr/>
            <p:nvPr/>
          </p:nvSpPr>
          <p:spPr>
            <a:xfrm>
              <a:off x="2096876" y="2994106"/>
              <a:ext cx="219176" cy="477454"/>
            </a:xfrm>
            <a:custGeom>
              <a:rect b="b" l="l" r="r" t="t"/>
              <a:pathLst>
                <a:path extrusionOk="0" h="477454" w="219176">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8" name="Google Shape;3428;p72"/>
            <p:cNvSpPr/>
            <p:nvPr/>
          </p:nvSpPr>
          <p:spPr>
            <a:xfrm>
              <a:off x="2115642" y="2850934"/>
              <a:ext cx="316003" cy="274536"/>
            </a:xfrm>
            <a:custGeom>
              <a:rect b="b" l="l" r="r" t="t"/>
              <a:pathLst>
                <a:path extrusionOk="0" h="274536" w="316003">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9" name="Google Shape;3429;p72"/>
            <p:cNvSpPr/>
            <p:nvPr/>
          </p:nvSpPr>
          <p:spPr>
            <a:xfrm>
              <a:off x="2110000" y="2833008"/>
              <a:ext cx="75991" cy="89275"/>
            </a:xfrm>
            <a:custGeom>
              <a:rect b="b" l="l" r="r" t="t"/>
              <a:pathLst>
                <a:path extrusionOk="0" h="89275" w="75991">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0" name="Google Shape;3430;p72"/>
            <p:cNvSpPr/>
            <p:nvPr/>
          </p:nvSpPr>
          <p:spPr>
            <a:xfrm>
              <a:off x="2246717" y="2802864"/>
              <a:ext cx="61392" cy="64630"/>
            </a:xfrm>
            <a:custGeom>
              <a:rect b="b" l="l" r="r" t="t"/>
              <a:pathLst>
                <a:path extrusionOk="0" h="64630" w="61392">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1" name="Google Shape;3431;p72"/>
            <p:cNvSpPr/>
            <p:nvPr/>
          </p:nvSpPr>
          <p:spPr>
            <a:xfrm>
              <a:off x="2092047" y="1119152"/>
              <a:ext cx="668082" cy="515307"/>
            </a:xfrm>
            <a:custGeom>
              <a:rect b="b" l="l" r="r" t="t"/>
              <a:pathLst>
                <a:path extrusionOk="0" h="515307" w="668082">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2" name="Google Shape;3432;p72"/>
            <p:cNvSpPr/>
            <p:nvPr/>
          </p:nvSpPr>
          <p:spPr>
            <a:xfrm rot="-3598236">
              <a:off x="2590249" y="1465200"/>
              <a:ext cx="232417" cy="133906"/>
            </a:xfrm>
            <a:custGeom>
              <a:rect b="b" l="l" r="r" t="t"/>
              <a:pathLst>
                <a:path extrusionOk="0" h="134025" w="232624">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3" name="Google Shape;3433;p72"/>
            <p:cNvSpPr/>
            <p:nvPr/>
          </p:nvSpPr>
          <p:spPr>
            <a:xfrm>
              <a:off x="2667422" y="1490358"/>
              <a:ext cx="274409" cy="269191"/>
            </a:xfrm>
            <a:custGeom>
              <a:rect b="b" l="l" r="r" t="t"/>
              <a:pathLst>
                <a:path extrusionOk="0" h="269191" w="274409">
                  <a:moveTo>
                    <a:pt x="274410" y="269192"/>
                  </a:moveTo>
                  <a:lnTo>
                    <a:pt x="0" y="111023"/>
                  </a:lnTo>
                  <a:lnTo>
                    <a:pt x="0" y="0"/>
                  </a:lnTo>
                  <a:lnTo>
                    <a:pt x="274410" y="158264"/>
                  </a:lnTo>
                  <a:lnTo>
                    <a:pt x="274410" y="26919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4" name="Google Shape;3434;p72"/>
            <p:cNvSpPr/>
            <p:nvPr/>
          </p:nvSpPr>
          <p:spPr>
            <a:xfrm>
              <a:off x="2667422" y="1454143"/>
              <a:ext cx="337610" cy="194669"/>
            </a:xfrm>
            <a:custGeom>
              <a:rect b="b" l="l" r="r" t="t"/>
              <a:pathLst>
                <a:path extrusionOk="0" h="194669" w="337610">
                  <a:moveTo>
                    <a:pt x="274410" y="194670"/>
                  </a:moveTo>
                  <a:lnTo>
                    <a:pt x="0" y="36501"/>
                  </a:lnTo>
                  <a:lnTo>
                    <a:pt x="63201" y="0"/>
                  </a:lnTo>
                  <a:lnTo>
                    <a:pt x="337611" y="158264"/>
                  </a:lnTo>
                  <a:lnTo>
                    <a:pt x="274410" y="194670"/>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5" name="Google Shape;3435;p72"/>
            <p:cNvSpPr/>
            <p:nvPr/>
          </p:nvSpPr>
          <p:spPr>
            <a:xfrm rot="-1801764">
              <a:off x="2968958" y="1259916"/>
              <a:ext cx="690027" cy="1193572"/>
            </a:xfrm>
            <a:custGeom>
              <a:rect b="b" l="l" r="r" t="t"/>
              <a:pathLst>
                <a:path extrusionOk="0" h="1194633" w="69064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6" name="Google Shape;3436;p72"/>
            <p:cNvSpPr/>
            <p:nvPr/>
          </p:nvSpPr>
          <p:spPr>
            <a:xfrm>
              <a:off x="2858071" y="1161854"/>
              <a:ext cx="1027965" cy="1324206"/>
            </a:xfrm>
            <a:custGeom>
              <a:rect b="b" l="l" r="r" t="t"/>
              <a:pathLst>
                <a:path extrusionOk="0" h="1324206" w="1027965">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7" name="Google Shape;3437;p72"/>
            <p:cNvSpPr/>
            <p:nvPr/>
          </p:nvSpPr>
          <p:spPr>
            <a:xfrm>
              <a:off x="2800391" y="1195123"/>
              <a:ext cx="1027965" cy="1324248"/>
            </a:xfrm>
            <a:custGeom>
              <a:rect b="b" l="l" r="r" t="t"/>
              <a:pathLst>
                <a:path extrusionOk="0" h="1324248" w="1027965">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38" name="Google Shape;3438;p72"/>
          <p:cNvGrpSpPr/>
          <p:nvPr/>
        </p:nvGrpSpPr>
        <p:grpSpPr>
          <a:xfrm>
            <a:off x="4562360" y="368824"/>
            <a:ext cx="1641691" cy="1754492"/>
            <a:chOff x="1926580" y="602477"/>
            <a:chExt cx="4456273" cy="4762466"/>
          </a:xfrm>
        </p:grpSpPr>
        <p:sp>
          <p:nvSpPr>
            <p:cNvPr id="3439" name="Google Shape;3439;p72"/>
            <p:cNvSpPr/>
            <p:nvPr/>
          </p:nvSpPr>
          <p:spPr>
            <a:xfrm>
              <a:off x="4352367" y="1409287"/>
              <a:ext cx="1407834" cy="1779317"/>
            </a:xfrm>
            <a:custGeom>
              <a:rect b="b" l="l" r="r" t="t"/>
              <a:pathLst>
                <a:path extrusionOk="0" h="1779317" w="1407834">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0" name="Google Shape;3440;p72"/>
            <p:cNvSpPr/>
            <p:nvPr/>
          </p:nvSpPr>
          <p:spPr>
            <a:xfrm>
              <a:off x="4492846" y="1745654"/>
              <a:ext cx="1118701" cy="793785"/>
            </a:xfrm>
            <a:custGeom>
              <a:rect b="b" l="l" r="r" t="t"/>
              <a:pathLst>
                <a:path extrusionOk="0" h="793785" w="1118701">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1" name="Google Shape;3441;p72"/>
            <p:cNvSpPr/>
            <p:nvPr/>
          </p:nvSpPr>
          <p:spPr>
            <a:xfrm>
              <a:off x="3766118" y="879295"/>
              <a:ext cx="2497551" cy="3394041"/>
            </a:xfrm>
            <a:custGeom>
              <a:rect b="b" l="l" r="r" t="t"/>
              <a:pathLst>
                <a:path extrusionOk="0" h="3394041" w="2497551">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2" name="Google Shape;3442;p72"/>
            <p:cNvSpPr/>
            <p:nvPr/>
          </p:nvSpPr>
          <p:spPr>
            <a:xfrm>
              <a:off x="3744257" y="892344"/>
              <a:ext cx="2498022" cy="3393845"/>
            </a:xfrm>
            <a:custGeom>
              <a:rect b="b" l="l" r="r" t="t"/>
              <a:pathLst>
                <a:path extrusionOk="0" h="3393845" w="2498022">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3" name="Google Shape;3443;p72"/>
            <p:cNvSpPr/>
            <p:nvPr/>
          </p:nvSpPr>
          <p:spPr>
            <a:xfrm>
              <a:off x="3740075" y="894303"/>
              <a:ext cx="2498022" cy="3394082"/>
            </a:xfrm>
            <a:custGeom>
              <a:rect b="b" l="l" r="r" t="t"/>
              <a:pathLst>
                <a:path extrusionOk="0" h="3394082" w="2498022">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4" name="Google Shape;3444;p72"/>
            <p:cNvSpPr/>
            <p:nvPr/>
          </p:nvSpPr>
          <p:spPr>
            <a:xfrm>
              <a:off x="3770110" y="934160"/>
              <a:ext cx="2435672" cy="3234830"/>
            </a:xfrm>
            <a:custGeom>
              <a:rect b="b" l="l" r="r" t="t"/>
              <a:pathLst>
                <a:path extrusionOk="0" h="3234830" w="2435672">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5" name="Google Shape;3445;p72"/>
            <p:cNvSpPr/>
            <p:nvPr/>
          </p:nvSpPr>
          <p:spPr>
            <a:xfrm>
              <a:off x="3770110" y="934160"/>
              <a:ext cx="2435006" cy="3234925"/>
            </a:xfrm>
            <a:custGeom>
              <a:rect b="b" l="l" r="r" t="t"/>
              <a:pathLst>
                <a:path extrusionOk="0" h="3234925" w="2435006">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6" name="Google Shape;3446;p72"/>
            <p:cNvSpPr/>
            <p:nvPr/>
          </p:nvSpPr>
          <p:spPr>
            <a:xfrm>
              <a:off x="6215951" y="4191660"/>
              <a:ext cx="26328" cy="93440"/>
            </a:xfrm>
            <a:custGeom>
              <a:rect b="b" l="l" r="r" t="t"/>
              <a:pathLst>
                <a:path extrusionOk="0" h="93440" w="26328">
                  <a:moveTo>
                    <a:pt x="0" y="93440"/>
                  </a:moveTo>
                  <a:lnTo>
                    <a:pt x="26328" y="78200"/>
                  </a:lnTo>
                  <a:lnTo>
                    <a:pt x="14922" y="0"/>
                  </a:lnTo>
                  <a:lnTo>
                    <a:pt x="0" y="9344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7" name="Google Shape;3447;p72"/>
            <p:cNvSpPr/>
            <p:nvPr/>
          </p:nvSpPr>
          <p:spPr>
            <a:xfrm>
              <a:off x="3761840" y="882675"/>
              <a:ext cx="63206" cy="27150"/>
            </a:xfrm>
            <a:custGeom>
              <a:rect b="b" l="l" r="r" t="t"/>
              <a:pathLst>
                <a:path extrusionOk="0" h="27150" w="63206">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8" name="Google Shape;3448;p72"/>
            <p:cNvSpPr/>
            <p:nvPr/>
          </p:nvSpPr>
          <p:spPr>
            <a:xfrm>
              <a:off x="1985051" y="2961416"/>
              <a:ext cx="4154298" cy="2403527"/>
            </a:xfrm>
            <a:custGeom>
              <a:rect b="b" l="l" r="r" t="t"/>
              <a:pathLst>
                <a:path extrusionOk="0" h="2403527" w="4154298">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9" name="Google Shape;3449;p72"/>
            <p:cNvSpPr/>
            <p:nvPr/>
          </p:nvSpPr>
          <p:spPr>
            <a:xfrm>
              <a:off x="2036757" y="2930659"/>
              <a:ext cx="4154369" cy="2403042"/>
            </a:xfrm>
            <a:custGeom>
              <a:rect b="b" l="l" r="r" t="t"/>
              <a:pathLst>
                <a:path extrusionOk="0" h="2403042" w="4154369">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0" name="Google Shape;3450;p72"/>
            <p:cNvSpPr/>
            <p:nvPr/>
          </p:nvSpPr>
          <p:spPr>
            <a:xfrm>
              <a:off x="2036929" y="3869239"/>
              <a:ext cx="50374" cy="44958"/>
            </a:xfrm>
            <a:custGeom>
              <a:rect b="b" l="l" r="r" t="t"/>
              <a:pathLst>
                <a:path extrusionOk="0" h="44958" w="50374">
                  <a:moveTo>
                    <a:pt x="0" y="44958"/>
                  </a:moveTo>
                  <a:lnTo>
                    <a:pt x="0" y="0"/>
                  </a:lnTo>
                  <a:lnTo>
                    <a:pt x="50375" y="21146"/>
                  </a:lnTo>
                  <a:lnTo>
                    <a:pt x="0" y="4495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1" name="Google Shape;3451;p72"/>
            <p:cNvSpPr/>
            <p:nvPr/>
          </p:nvSpPr>
          <p:spPr>
            <a:xfrm>
              <a:off x="6153886" y="4308341"/>
              <a:ext cx="37258" cy="49244"/>
            </a:xfrm>
            <a:custGeom>
              <a:rect b="b" l="l" r="r" t="t"/>
              <a:pathLst>
                <a:path extrusionOk="0" h="49244" w="37258">
                  <a:moveTo>
                    <a:pt x="37259" y="43910"/>
                  </a:moveTo>
                  <a:lnTo>
                    <a:pt x="37259" y="0"/>
                  </a:lnTo>
                  <a:lnTo>
                    <a:pt x="0" y="12859"/>
                  </a:lnTo>
                  <a:lnTo>
                    <a:pt x="24712" y="49244"/>
                  </a:lnTo>
                  <a:lnTo>
                    <a:pt x="37259" y="4391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2" name="Google Shape;3452;p72"/>
            <p:cNvSpPr/>
            <p:nvPr/>
          </p:nvSpPr>
          <p:spPr>
            <a:xfrm>
              <a:off x="2036757" y="2892519"/>
              <a:ext cx="4154369" cy="2403360"/>
            </a:xfrm>
            <a:custGeom>
              <a:rect b="b" l="l" r="r" t="t"/>
              <a:pathLst>
                <a:path extrusionOk="0" h="2403360" w="4154369">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3" name="Google Shape;3453;p72"/>
            <p:cNvSpPr/>
            <p:nvPr/>
          </p:nvSpPr>
          <p:spPr>
            <a:xfrm>
              <a:off x="2036757" y="2886502"/>
              <a:ext cx="4154369" cy="2403527"/>
            </a:xfrm>
            <a:custGeom>
              <a:rect b="b" l="l" r="r" t="t"/>
              <a:pathLst>
                <a:path extrusionOk="0" h="2403527" w="4154369">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4" name="Google Shape;3454;p72"/>
            <p:cNvSpPr/>
            <p:nvPr/>
          </p:nvSpPr>
          <p:spPr>
            <a:xfrm>
              <a:off x="3500252" y="3065247"/>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5" name="Google Shape;3455;p72"/>
            <p:cNvSpPr/>
            <p:nvPr/>
          </p:nvSpPr>
          <p:spPr>
            <a:xfrm>
              <a:off x="3657092" y="3155925"/>
              <a:ext cx="266442" cy="153985"/>
            </a:xfrm>
            <a:custGeom>
              <a:rect b="b" l="l" r="r" t="t"/>
              <a:pathLst>
                <a:path extrusionOk="0" h="153985" w="266442">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6" name="Google Shape;3456;p72"/>
            <p:cNvSpPr/>
            <p:nvPr/>
          </p:nvSpPr>
          <p:spPr>
            <a:xfrm>
              <a:off x="3815428" y="3247563"/>
              <a:ext cx="266636" cy="153995"/>
            </a:xfrm>
            <a:custGeom>
              <a:rect b="b" l="l" r="r" t="t"/>
              <a:pathLst>
                <a:path extrusionOk="0" h="153995" w="266636">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7" name="Google Shape;3457;p72"/>
            <p:cNvSpPr/>
            <p:nvPr/>
          </p:nvSpPr>
          <p:spPr>
            <a:xfrm>
              <a:off x="3970462" y="3337185"/>
              <a:ext cx="266334" cy="153993"/>
            </a:xfrm>
            <a:custGeom>
              <a:rect b="b" l="l" r="r" t="t"/>
              <a:pathLst>
                <a:path extrusionOk="0" h="153993" w="266334">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8" name="Google Shape;3458;p72"/>
            <p:cNvSpPr/>
            <p:nvPr/>
          </p:nvSpPr>
          <p:spPr>
            <a:xfrm>
              <a:off x="4127000" y="3427863"/>
              <a:ext cx="266433" cy="153993"/>
            </a:xfrm>
            <a:custGeom>
              <a:rect b="b" l="l" r="r" t="t"/>
              <a:pathLst>
                <a:path extrusionOk="0" h="153993" w="266433">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9" name="Google Shape;3459;p72"/>
            <p:cNvSpPr/>
            <p:nvPr/>
          </p:nvSpPr>
          <p:spPr>
            <a:xfrm>
              <a:off x="4283886" y="3519017"/>
              <a:ext cx="266280" cy="153993"/>
            </a:xfrm>
            <a:custGeom>
              <a:rect b="b" l="l" r="r" t="t"/>
              <a:pathLst>
                <a:path extrusionOk="0" h="153993" w="26628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0" name="Google Shape;3460;p72"/>
            <p:cNvSpPr/>
            <p:nvPr/>
          </p:nvSpPr>
          <p:spPr>
            <a:xfrm>
              <a:off x="4440564" y="3609219"/>
              <a:ext cx="266248" cy="153985"/>
            </a:xfrm>
            <a:custGeom>
              <a:rect b="b" l="l" r="r" t="t"/>
              <a:pathLst>
                <a:path extrusionOk="0" h="153985" w="266248">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1" name="Google Shape;3461;p72"/>
            <p:cNvSpPr/>
            <p:nvPr/>
          </p:nvSpPr>
          <p:spPr>
            <a:xfrm>
              <a:off x="4597287" y="3699905"/>
              <a:ext cx="266442" cy="153983"/>
            </a:xfrm>
            <a:custGeom>
              <a:rect b="b" l="l" r="r" t="t"/>
              <a:pathLst>
                <a:path extrusionOk="0" h="153983" w="266442">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2" name="Google Shape;3462;p72"/>
            <p:cNvSpPr/>
            <p:nvPr/>
          </p:nvSpPr>
          <p:spPr>
            <a:xfrm>
              <a:off x="4753934" y="3790488"/>
              <a:ext cx="266248" cy="153985"/>
            </a:xfrm>
            <a:custGeom>
              <a:rect b="b" l="l" r="r" t="t"/>
              <a:pathLst>
                <a:path extrusionOk="0" h="153985" w="266248">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3" name="Google Shape;3463;p72"/>
            <p:cNvSpPr/>
            <p:nvPr/>
          </p:nvSpPr>
          <p:spPr>
            <a:xfrm>
              <a:off x="4910657" y="3881158"/>
              <a:ext cx="266058" cy="153915"/>
            </a:xfrm>
            <a:custGeom>
              <a:rect b="b" l="l" r="r" t="t"/>
              <a:pathLst>
                <a:path extrusionOk="0" h="153915" w="266058">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4" name="Google Shape;3464;p72"/>
            <p:cNvSpPr/>
            <p:nvPr/>
          </p:nvSpPr>
          <p:spPr>
            <a:xfrm>
              <a:off x="5067303" y="3971836"/>
              <a:ext cx="266334" cy="153993"/>
            </a:xfrm>
            <a:custGeom>
              <a:rect b="b" l="l" r="r" t="t"/>
              <a:pathLst>
                <a:path extrusionOk="0" h="153993" w="266334">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5" name="Google Shape;3465;p72"/>
            <p:cNvSpPr/>
            <p:nvPr/>
          </p:nvSpPr>
          <p:spPr>
            <a:xfrm>
              <a:off x="5224035" y="4062514"/>
              <a:ext cx="266528" cy="154092"/>
            </a:xfrm>
            <a:custGeom>
              <a:rect b="b" l="l" r="r" t="t"/>
              <a:pathLst>
                <a:path extrusionOk="0" h="154092" w="266528">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6" name="Google Shape;3466;p72"/>
            <p:cNvSpPr/>
            <p:nvPr/>
          </p:nvSpPr>
          <p:spPr>
            <a:xfrm>
              <a:off x="5380534" y="4153137"/>
              <a:ext cx="266473" cy="154041"/>
            </a:xfrm>
            <a:custGeom>
              <a:rect b="b" l="l" r="r" t="t"/>
              <a:pathLst>
                <a:path extrusionOk="0" h="154041" w="266473">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7" name="Google Shape;3467;p72"/>
            <p:cNvSpPr/>
            <p:nvPr/>
          </p:nvSpPr>
          <p:spPr>
            <a:xfrm>
              <a:off x="5537405" y="4243783"/>
              <a:ext cx="341715" cy="197836"/>
            </a:xfrm>
            <a:custGeom>
              <a:rect b="b" l="l" r="r" t="t"/>
              <a:pathLst>
                <a:path extrusionOk="0" h="197836" w="341715">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8" name="Google Shape;3468;p72"/>
            <p:cNvSpPr/>
            <p:nvPr/>
          </p:nvSpPr>
          <p:spPr>
            <a:xfrm>
              <a:off x="3580766" y="3287750"/>
              <a:ext cx="266442" cy="153846"/>
            </a:xfrm>
            <a:custGeom>
              <a:rect b="b" l="l" r="r" t="t"/>
              <a:pathLst>
                <a:path extrusionOk="0" h="153846" w="266442">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9" name="Google Shape;3469;p72"/>
            <p:cNvSpPr/>
            <p:nvPr/>
          </p:nvSpPr>
          <p:spPr>
            <a:xfrm>
              <a:off x="3737968" y="3378809"/>
              <a:ext cx="266343" cy="153636"/>
            </a:xfrm>
            <a:custGeom>
              <a:rect b="b" l="l" r="r" t="t"/>
              <a:pathLst>
                <a:path extrusionOk="0" h="153636" w="266343">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0" name="Google Shape;3470;p72"/>
            <p:cNvSpPr/>
            <p:nvPr/>
          </p:nvSpPr>
          <p:spPr>
            <a:xfrm>
              <a:off x="3894706" y="3469202"/>
              <a:ext cx="266442" cy="153993"/>
            </a:xfrm>
            <a:custGeom>
              <a:rect b="b" l="l" r="r" t="t"/>
              <a:pathLst>
                <a:path extrusionOk="0" h="153993" w="266442">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1" name="Google Shape;3471;p72"/>
            <p:cNvSpPr/>
            <p:nvPr/>
          </p:nvSpPr>
          <p:spPr>
            <a:xfrm>
              <a:off x="4051822" y="3559729"/>
              <a:ext cx="266144" cy="154280"/>
            </a:xfrm>
            <a:custGeom>
              <a:rect b="b" l="l" r="r" t="t"/>
              <a:pathLst>
                <a:path extrusionOk="0" h="154280" w="266144">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2" name="Google Shape;3472;p72"/>
            <p:cNvSpPr/>
            <p:nvPr/>
          </p:nvSpPr>
          <p:spPr>
            <a:xfrm>
              <a:off x="4207595" y="3649708"/>
              <a:ext cx="266442" cy="154372"/>
            </a:xfrm>
            <a:custGeom>
              <a:rect b="b" l="l" r="r" t="t"/>
              <a:pathLst>
                <a:path extrusionOk="0" h="154372" w="266442">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3" name="Google Shape;3473;p72"/>
            <p:cNvSpPr/>
            <p:nvPr/>
          </p:nvSpPr>
          <p:spPr>
            <a:xfrm>
              <a:off x="4364526" y="3740759"/>
              <a:ext cx="266248" cy="154101"/>
            </a:xfrm>
            <a:custGeom>
              <a:rect b="b" l="l" r="r" t="t"/>
              <a:pathLst>
                <a:path extrusionOk="0" h="154101" w="266248">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4" name="Google Shape;3474;p72"/>
            <p:cNvSpPr/>
            <p:nvPr/>
          </p:nvSpPr>
          <p:spPr>
            <a:xfrm>
              <a:off x="4521449" y="3831731"/>
              <a:ext cx="266334" cy="153985"/>
            </a:xfrm>
            <a:custGeom>
              <a:rect b="b" l="l" r="r" t="t"/>
              <a:pathLst>
                <a:path extrusionOk="0" h="153985" w="266334">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5" name="Google Shape;3475;p72"/>
            <p:cNvSpPr/>
            <p:nvPr/>
          </p:nvSpPr>
          <p:spPr>
            <a:xfrm>
              <a:off x="4678466" y="3922592"/>
              <a:ext cx="266239" cy="153993"/>
            </a:xfrm>
            <a:custGeom>
              <a:rect b="b" l="l" r="r" t="t"/>
              <a:pathLst>
                <a:path extrusionOk="0" h="153993" w="266239">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6" name="Google Shape;3476;p72"/>
            <p:cNvSpPr/>
            <p:nvPr/>
          </p:nvSpPr>
          <p:spPr>
            <a:xfrm>
              <a:off x="4835195" y="4013365"/>
              <a:ext cx="266474" cy="153993"/>
            </a:xfrm>
            <a:custGeom>
              <a:rect b="b" l="l" r="r" t="t"/>
              <a:pathLst>
                <a:path extrusionOk="0" h="153993" w="266474">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7" name="Google Shape;3477;p72"/>
            <p:cNvSpPr/>
            <p:nvPr/>
          </p:nvSpPr>
          <p:spPr>
            <a:xfrm>
              <a:off x="4992397" y="4104213"/>
              <a:ext cx="266533" cy="154079"/>
            </a:xfrm>
            <a:custGeom>
              <a:rect b="b" l="l" r="r" t="t"/>
              <a:pathLst>
                <a:path extrusionOk="0" h="154079" w="266533">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8" name="Google Shape;3478;p72"/>
            <p:cNvSpPr/>
            <p:nvPr/>
          </p:nvSpPr>
          <p:spPr>
            <a:xfrm>
              <a:off x="5149329" y="4195292"/>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9" name="Google Shape;3479;p72"/>
            <p:cNvSpPr/>
            <p:nvPr/>
          </p:nvSpPr>
          <p:spPr>
            <a:xfrm>
              <a:off x="5306305" y="4285820"/>
              <a:ext cx="266280" cy="154040"/>
            </a:xfrm>
            <a:custGeom>
              <a:rect b="b" l="l" r="r" t="t"/>
              <a:pathLst>
                <a:path extrusionOk="0" h="154040" w="26628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0" name="Google Shape;3480;p72"/>
            <p:cNvSpPr/>
            <p:nvPr/>
          </p:nvSpPr>
          <p:spPr>
            <a:xfrm>
              <a:off x="3348561" y="3153075"/>
              <a:ext cx="342095" cy="197622"/>
            </a:xfrm>
            <a:custGeom>
              <a:rect b="b" l="l" r="r" t="t"/>
              <a:pathLst>
                <a:path extrusionOk="0" h="197622" w="342095">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1" name="Google Shape;3481;p72"/>
            <p:cNvSpPr/>
            <p:nvPr/>
          </p:nvSpPr>
          <p:spPr>
            <a:xfrm>
              <a:off x="5350264" y="4375807"/>
              <a:ext cx="378572" cy="242223"/>
            </a:xfrm>
            <a:custGeom>
              <a:rect b="b" l="l" r="r" t="t"/>
              <a:pathLst>
                <a:path extrusionOk="0" h="242223" w="378572">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2" name="Google Shape;3482;p72"/>
            <p:cNvSpPr/>
            <p:nvPr/>
          </p:nvSpPr>
          <p:spPr>
            <a:xfrm>
              <a:off x="2893378" y="3416909"/>
              <a:ext cx="266442" cy="154101"/>
            </a:xfrm>
            <a:custGeom>
              <a:rect b="b" l="l" r="r" t="t"/>
              <a:pathLst>
                <a:path extrusionOk="0" h="154101" w="266442">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3" name="Google Shape;3483;p72"/>
            <p:cNvSpPr/>
            <p:nvPr/>
          </p:nvSpPr>
          <p:spPr>
            <a:xfrm>
              <a:off x="3049635" y="3507492"/>
              <a:ext cx="266442" cy="153993"/>
            </a:xfrm>
            <a:custGeom>
              <a:rect b="b" l="l" r="r" t="t"/>
              <a:pathLst>
                <a:path extrusionOk="0" h="153993" w="266442">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4" name="Google Shape;3484;p72"/>
            <p:cNvSpPr/>
            <p:nvPr/>
          </p:nvSpPr>
          <p:spPr>
            <a:xfrm>
              <a:off x="3205860" y="3597884"/>
              <a:ext cx="266188" cy="153922"/>
            </a:xfrm>
            <a:custGeom>
              <a:rect b="b" l="l" r="r" t="t"/>
              <a:pathLst>
                <a:path extrusionOk="0" h="153922" w="266188">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5" name="Google Shape;3485;p72"/>
            <p:cNvSpPr/>
            <p:nvPr/>
          </p:nvSpPr>
          <p:spPr>
            <a:xfrm>
              <a:off x="4536462" y="4367735"/>
              <a:ext cx="266437" cy="154256"/>
            </a:xfrm>
            <a:custGeom>
              <a:rect b="b" l="l" r="r" t="t"/>
              <a:pathLst>
                <a:path extrusionOk="0" h="154256" w="266437">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6" name="Google Shape;3486;p72"/>
            <p:cNvSpPr/>
            <p:nvPr/>
          </p:nvSpPr>
          <p:spPr>
            <a:xfrm>
              <a:off x="4692711" y="4458183"/>
              <a:ext cx="266636" cy="153993"/>
            </a:xfrm>
            <a:custGeom>
              <a:rect b="b" l="l" r="r" t="t"/>
              <a:pathLst>
                <a:path extrusionOk="0" h="153993" w="266636">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7" name="Google Shape;3487;p72"/>
            <p:cNvSpPr/>
            <p:nvPr/>
          </p:nvSpPr>
          <p:spPr>
            <a:xfrm>
              <a:off x="4849162" y="4548575"/>
              <a:ext cx="266442" cy="153993"/>
            </a:xfrm>
            <a:custGeom>
              <a:rect b="b" l="l" r="r" t="t"/>
              <a:pathLst>
                <a:path extrusionOk="0" h="153993" w="266442">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8" name="Google Shape;3488;p72"/>
            <p:cNvSpPr/>
            <p:nvPr/>
          </p:nvSpPr>
          <p:spPr>
            <a:xfrm>
              <a:off x="5005419" y="4638967"/>
              <a:ext cx="266537" cy="154092"/>
            </a:xfrm>
            <a:custGeom>
              <a:rect b="b" l="l" r="r" t="t"/>
              <a:pathLst>
                <a:path extrusionOk="0" h="154092" w="266537">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9" name="Google Shape;3489;p72"/>
            <p:cNvSpPr/>
            <p:nvPr/>
          </p:nvSpPr>
          <p:spPr>
            <a:xfrm>
              <a:off x="3362257" y="3688277"/>
              <a:ext cx="306733" cy="177321"/>
            </a:xfrm>
            <a:custGeom>
              <a:rect b="b" l="l" r="r" t="t"/>
              <a:pathLst>
                <a:path extrusionOk="0" h="177321" w="306733">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0" name="Google Shape;3490;p72"/>
            <p:cNvSpPr/>
            <p:nvPr/>
          </p:nvSpPr>
          <p:spPr>
            <a:xfrm>
              <a:off x="4339992" y="4254062"/>
              <a:ext cx="306655" cy="177321"/>
            </a:xfrm>
            <a:custGeom>
              <a:rect b="b" l="l" r="r" t="t"/>
              <a:pathLst>
                <a:path extrusionOk="0" h="177321" w="306655">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1" name="Google Shape;3491;p72"/>
            <p:cNvSpPr/>
            <p:nvPr/>
          </p:nvSpPr>
          <p:spPr>
            <a:xfrm>
              <a:off x="3558805" y="3802100"/>
              <a:ext cx="891371" cy="515693"/>
            </a:xfrm>
            <a:custGeom>
              <a:rect b="b" l="l" r="r" t="t"/>
              <a:pathLst>
                <a:path extrusionOk="0" h="515693" w="891371">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2" name="Google Shape;3492;p72"/>
            <p:cNvSpPr/>
            <p:nvPr/>
          </p:nvSpPr>
          <p:spPr>
            <a:xfrm>
              <a:off x="3471751" y="3400145"/>
              <a:ext cx="266623" cy="154042"/>
            </a:xfrm>
            <a:custGeom>
              <a:rect b="b" l="l" r="r" t="t"/>
              <a:pathLst>
                <a:path extrusionOk="0" h="154042" w="266623">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3" name="Google Shape;3493;p72"/>
            <p:cNvSpPr/>
            <p:nvPr/>
          </p:nvSpPr>
          <p:spPr>
            <a:xfrm>
              <a:off x="3628284" y="3490390"/>
              <a:ext cx="266442" cy="154037"/>
            </a:xfrm>
            <a:custGeom>
              <a:rect b="b" l="l" r="r" t="t"/>
              <a:pathLst>
                <a:path extrusionOk="0" h="154037" w="266442">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4" name="Google Shape;3494;p72"/>
            <p:cNvSpPr/>
            <p:nvPr/>
          </p:nvSpPr>
          <p:spPr>
            <a:xfrm>
              <a:off x="3784546" y="3581216"/>
              <a:ext cx="266667" cy="153993"/>
            </a:xfrm>
            <a:custGeom>
              <a:rect b="b" l="l" r="r" t="t"/>
              <a:pathLst>
                <a:path extrusionOk="0" h="153993" w="266667">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5" name="Google Shape;3495;p72"/>
            <p:cNvSpPr/>
            <p:nvPr/>
          </p:nvSpPr>
          <p:spPr>
            <a:xfrm>
              <a:off x="3941088" y="3671799"/>
              <a:ext cx="266351" cy="153784"/>
            </a:xfrm>
            <a:custGeom>
              <a:rect b="b" l="l" r="r" t="t"/>
              <a:pathLst>
                <a:path extrusionOk="0" h="153784" w="266351">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6" name="Google Shape;3496;p72"/>
            <p:cNvSpPr/>
            <p:nvPr/>
          </p:nvSpPr>
          <p:spPr>
            <a:xfrm>
              <a:off x="4097622" y="3762381"/>
              <a:ext cx="266636" cy="153993"/>
            </a:xfrm>
            <a:custGeom>
              <a:rect b="b" l="l" r="r" t="t"/>
              <a:pathLst>
                <a:path extrusionOk="0" h="153993" w="266636">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7" name="Google Shape;3497;p72"/>
            <p:cNvSpPr/>
            <p:nvPr/>
          </p:nvSpPr>
          <p:spPr>
            <a:xfrm>
              <a:off x="4254133" y="3852876"/>
              <a:ext cx="266854" cy="154172"/>
            </a:xfrm>
            <a:custGeom>
              <a:rect b="b" l="l" r="r" t="t"/>
              <a:pathLst>
                <a:path extrusionOk="0" h="154172" w="266854">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8" name="Google Shape;3498;p72"/>
            <p:cNvSpPr/>
            <p:nvPr/>
          </p:nvSpPr>
          <p:spPr>
            <a:xfrm>
              <a:off x="4410814" y="3943451"/>
              <a:ext cx="266442" cy="153993"/>
            </a:xfrm>
            <a:custGeom>
              <a:rect b="b" l="l" r="r" t="t"/>
              <a:pathLst>
                <a:path extrusionOk="0" h="153993" w="266442">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9" name="Google Shape;3499;p72"/>
            <p:cNvSpPr/>
            <p:nvPr/>
          </p:nvSpPr>
          <p:spPr>
            <a:xfrm>
              <a:off x="4567356" y="4034034"/>
              <a:ext cx="266239" cy="153993"/>
            </a:xfrm>
            <a:custGeom>
              <a:rect b="b" l="l" r="r" t="t"/>
              <a:pathLst>
                <a:path extrusionOk="0" h="153993" w="266239">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0" name="Google Shape;3500;p72"/>
            <p:cNvSpPr/>
            <p:nvPr/>
          </p:nvSpPr>
          <p:spPr>
            <a:xfrm>
              <a:off x="4723985" y="4124617"/>
              <a:ext cx="266248" cy="154017"/>
            </a:xfrm>
            <a:custGeom>
              <a:rect b="b" l="l" r="r" t="t"/>
              <a:pathLst>
                <a:path extrusionOk="0" h="154017" w="266248">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1" name="Google Shape;3501;p72"/>
            <p:cNvSpPr/>
            <p:nvPr/>
          </p:nvSpPr>
          <p:spPr>
            <a:xfrm>
              <a:off x="4880346" y="4215112"/>
              <a:ext cx="266334" cy="154040"/>
            </a:xfrm>
            <a:custGeom>
              <a:rect b="b" l="l" r="r" t="t"/>
              <a:pathLst>
                <a:path extrusionOk="0" h="154040" w="266334">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2" name="Google Shape;3502;p72"/>
            <p:cNvSpPr/>
            <p:nvPr/>
          </p:nvSpPr>
          <p:spPr>
            <a:xfrm>
              <a:off x="5036888" y="4305687"/>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3" name="Google Shape;3503;p72"/>
            <p:cNvSpPr/>
            <p:nvPr/>
          </p:nvSpPr>
          <p:spPr>
            <a:xfrm>
              <a:off x="5193145" y="4396270"/>
              <a:ext cx="266239" cy="154284"/>
            </a:xfrm>
            <a:custGeom>
              <a:rect b="b" l="l" r="r" t="t"/>
              <a:pathLst>
                <a:path extrusionOk="0" h="154284" w="266239">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4" name="Google Shape;3504;p72"/>
            <p:cNvSpPr/>
            <p:nvPr/>
          </p:nvSpPr>
          <p:spPr>
            <a:xfrm>
              <a:off x="3196776" y="3241078"/>
              <a:ext cx="384874" cy="222382"/>
            </a:xfrm>
            <a:custGeom>
              <a:rect b="b" l="l" r="r" t="t"/>
              <a:pathLst>
                <a:path extrusionOk="0" h="222382" w="384874">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5" name="Google Shape;3505;p72"/>
            <p:cNvSpPr/>
            <p:nvPr/>
          </p:nvSpPr>
          <p:spPr>
            <a:xfrm>
              <a:off x="3242171" y="3443016"/>
              <a:ext cx="266280" cy="153882"/>
            </a:xfrm>
            <a:custGeom>
              <a:rect b="b" l="l" r="r" t="t"/>
              <a:pathLst>
                <a:path extrusionOk="0" h="153882" w="26628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6" name="Google Shape;3506;p72"/>
            <p:cNvSpPr/>
            <p:nvPr/>
          </p:nvSpPr>
          <p:spPr>
            <a:xfrm>
              <a:off x="3398660" y="3533591"/>
              <a:ext cx="266442" cy="153993"/>
            </a:xfrm>
            <a:custGeom>
              <a:rect b="b" l="l" r="r" t="t"/>
              <a:pathLst>
                <a:path extrusionOk="0" h="153993" w="266442">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7" name="Google Shape;3507;p72"/>
            <p:cNvSpPr/>
            <p:nvPr/>
          </p:nvSpPr>
          <p:spPr>
            <a:xfrm>
              <a:off x="3554723" y="3624118"/>
              <a:ext cx="266722" cy="153784"/>
            </a:xfrm>
            <a:custGeom>
              <a:rect b="b" l="l" r="r" t="t"/>
              <a:pathLst>
                <a:path extrusionOk="0" h="153784" w="266722">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8" name="Google Shape;3508;p72"/>
            <p:cNvSpPr/>
            <p:nvPr/>
          </p:nvSpPr>
          <p:spPr>
            <a:xfrm>
              <a:off x="3711455" y="3714661"/>
              <a:ext cx="266433" cy="153993"/>
            </a:xfrm>
            <a:custGeom>
              <a:rect b="b" l="l" r="r" t="t"/>
              <a:pathLst>
                <a:path extrusionOk="0" h="153993" w="266433">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9" name="Google Shape;3509;p72"/>
            <p:cNvSpPr/>
            <p:nvPr/>
          </p:nvSpPr>
          <p:spPr>
            <a:xfrm>
              <a:off x="3868572" y="3805244"/>
              <a:ext cx="266280" cy="154106"/>
            </a:xfrm>
            <a:custGeom>
              <a:rect b="b" l="l" r="r" t="t"/>
              <a:pathLst>
                <a:path extrusionOk="0" h="154106" w="26628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0" name="Google Shape;3510;p72"/>
            <p:cNvSpPr/>
            <p:nvPr/>
          </p:nvSpPr>
          <p:spPr>
            <a:xfrm>
              <a:off x="4024630" y="3895731"/>
              <a:ext cx="266248" cy="153993"/>
            </a:xfrm>
            <a:custGeom>
              <a:rect b="b" l="l" r="r" t="t"/>
              <a:pathLst>
                <a:path extrusionOk="0" h="153993" w="266248">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1" name="Google Shape;3511;p72"/>
            <p:cNvSpPr/>
            <p:nvPr/>
          </p:nvSpPr>
          <p:spPr>
            <a:xfrm>
              <a:off x="4181086" y="3986314"/>
              <a:ext cx="266248" cy="153993"/>
            </a:xfrm>
            <a:custGeom>
              <a:rect b="b" l="l" r="r" t="t"/>
              <a:pathLst>
                <a:path extrusionOk="0" h="153993" w="266248">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2" name="Google Shape;3512;p72"/>
            <p:cNvSpPr/>
            <p:nvPr/>
          </p:nvSpPr>
          <p:spPr>
            <a:xfrm>
              <a:off x="4337714" y="4076809"/>
              <a:ext cx="266248" cy="154040"/>
            </a:xfrm>
            <a:custGeom>
              <a:rect b="b" l="l" r="r" t="t"/>
              <a:pathLst>
                <a:path extrusionOk="0" h="154040" w="266248">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3" name="Google Shape;3513;p72"/>
            <p:cNvSpPr/>
            <p:nvPr/>
          </p:nvSpPr>
          <p:spPr>
            <a:xfrm>
              <a:off x="4494075" y="4167384"/>
              <a:ext cx="266248" cy="153993"/>
            </a:xfrm>
            <a:custGeom>
              <a:rect b="b" l="l" r="r" t="t"/>
              <a:pathLst>
                <a:path extrusionOk="0" h="153993" w="266248">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4" name="Google Shape;3514;p72"/>
            <p:cNvSpPr/>
            <p:nvPr/>
          </p:nvSpPr>
          <p:spPr>
            <a:xfrm>
              <a:off x="4650609" y="4257915"/>
              <a:ext cx="266153" cy="154012"/>
            </a:xfrm>
            <a:custGeom>
              <a:rect b="b" l="l" r="r" t="t"/>
              <a:pathLst>
                <a:path extrusionOk="0" h="154012" w="266153">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5" name="Google Shape;3515;p72"/>
            <p:cNvSpPr/>
            <p:nvPr/>
          </p:nvSpPr>
          <p:spPr>
            <a:xfrm>
              <a:off x="4807065" y="4348454"/>
              <a:ext cx="266248" cy="153993"/>
            </a:xfrm>
            <a:custGeom>
              <a:rect b="b" l="l" r="r" t="t"/>
              <a:pathLst>
                <a:path extrusionOk="0" h="153993" w="266248">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6" name="Google Shape;3516;p72"/>
            <p:cNvSpPr/>
            <p:nvPr/>
          </p:nvSpPr>
          <p:spPr>
            <a:xfrm>
              <a:off x="4963756" y="4439037"/>
              <a:ext cx="459701" cy="266038"/>
            </a:xfrm>
            <a:custGeom>
              <a:rect b="b" l="l" r="r" t="t"/>
              <a:pathLst>
                <a:path extrusionOk="0" h="266038" w="459701">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7" name="Google Shape;3517;p72"/>
            <p:cNvSpPr/>
            <p:nvPr/>
          </p:nvSpPr>
          <p:spPr>
            <a:xfrm>
              <a:off x="3045263" y="3329192"/>
              <a:ext cx="306655" cy="177371"/>
            </a:xfrm>
            <a:custGeom>
              <a:rect b="b" l="l" r="r" t="t"/>
              <a:pathLst>
                <a:path extrusionOk="0" h="177371" w="306655">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8" name="Google Shape;3518;p72"/>
            <p:cNvSpPr/>
            <p:nvPr/>
          </p:nvSpPr>
          <p:spPr>
            <a:xfrm>
              <a:off x="3658039" y="3005282"/>
              <a:ext cx="2325529" cy="1345328"/>
            </a:xfrm>
            <a:custGeom>
              <a:rect b="b" l="l" r="r" t="t"/>
              <a:pathLst>
                <a:path extrusionOk="0" h="1345328" w="2325529">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9" name="Google Shape;3519;p72"/>
            <p:cNvSpPr/>
            <p:nvPr/>
          </p:nvSpPr>
          <p:spPr>
            <a:xfrm>
              <a:off x="2758377" y="3858961"/>
              <a:ext cx="1752611" cy="1013632"/>
            </a:xfrm>
            <a:custGeom>
              <a:rect b="b" l="l" r="r" t="t"/>
              <a:pathLst>
                <a:path extrusionOk="0" h="1013632" w="1752611">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0" name="Google Shape;3520;p72"/>
            <p:cNvSpPr/>
            <p:nvPr/>
          </p:nvSpPr>
          <p:spPr>
            <a:xfrm>
              <a:off x="2759571" y="3871207"/>
              <a:ext cx="1750478" cy="1001386"/>
            </a:xfrm>
            <a:custGeom>
              <a:rect b="b" l="l" r="r" t="t"/>
              <a:pathLst>
                <a:path extrusionOk="0" h="1001386" w="1750478">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1" name="Google Shape;3521;p72"/>
            <p:cNvSpPr/>
            <p:nvPr/>
          </p:nvSpPr>
          <p:spPr>
            <a:xfrm>
              <a:off x="3817633" y="2891711"/>
              <a:ext cx="2255273" cy="1359741"/>
            </a:xfrm>
            <a:custGeom>
              <a:rect b="b" l="l" r="r" t="t"/>
              <a:pathLst>
                <a:path extrusionOk="0" h="1359741" w="2255273">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2" name="Google Shape;3522;p72"/>
            <p:cNvSpPr/>
            <p:nvPr/>
          </p:nvSpPr>
          <p:spPr>
            <a:xfrm>
              <a:off x="3899944" y="2334804"/>
              <a:ext cx="319167" cy="507819"/>
            </a:xfrm>
            <a:custGeom>
              <a:rect b="b" l="l" r="r" t="t"/>
              <a:pathLst>
                <a:path extrusionOk="0" h="507819" w="319167">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3" name="Google Shape;3523;p72"/>
            <p:cNvSpPr/>
            <p:nvPr/>
          </p:nvSpPr>
          <p:spPr>
            <a:xfrm>
              <a:off x="3899468" y="1737396"/>
              <a:ext cx="318787" cy="562544"/>
            </a:xfrm>
            <a:custGeom>
              <a:rect b="b" l="l" r="r" t="t"/>
              <a:pathLst>
                <a:path extrusionOk="0" h="562544" w="318787">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4" name="Google Shape;3524;p72"/>
            <p:cNvSpPr/>
            <p:nvPr/>
          </p:nvSpPr>
          <p:spPr>
            <a:xfrm>
              <a:off x="3979213" y="1913870"/>
              <a:ext cx="161864" cy="209418"/>
            </a:xfrm>
            <a:custGeom>
              <a:rect b="b" l="l" r="r" t="t"/>
              <a:pathLst>
                <a:path extrusionOk="0" h="209418" w="161864">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5" name="Google Shape;3525;p72"/>
            <p:cNvSpPr/>
            <p:nvPr/>
          </p:nvSpPr>
          <p:spPr>
            <a:xfrm>
              <a:off x="4045651" y="1966906"/>
              <a:ext cx="50374" cy="107156"/>
            </a:xfrm>
            <a:custGeom>
              <a:rect b="b" l="l" r="r" t="t"/>
              <a:pathLst>
                <a:path extrusionOk="0" h="107156" w="50374">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6" name="Google Shape;3526;p72"/>
            <p:cNvSpPr/>
            <p:nvPr/>
          </p:nvSpPr>
          <p:spPr>
            <a:xfrm>
              <a:off x="3899183" y="1178204"/>
              <a:ext cx="318787" cy="538687"/>
            </a:xfrm>
            <a:custGeom>
              <a:rect b="b" l="l" r="r" t="t"/>
              <a:pathLst>
                <a:path extrusionOk="0" h="538687" w="318787">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7" name="Google Shape;3527;p72"/>
            <p:cNvSpPr/>
            <p:nvPr/>
          </p:nvSpPr>
          <p:spPr>
            <a:xfrm>
              <a:off x="3979213" y="1338206"/>
              <a:ext cx="159393" cy="203465"/>
            </a:xfrm>
            <a:custGeom>
              <a:rect b="b" l="l" r="r" t="t"/>
              <a:pathLst>
                <a:path extrusionOk="0" h="203465" w="159393">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8" name="Google Shape;3528;p72"/>
            <p:cNvSpPr/>
            <p:nvPr/>
          </p:nvSpPr>
          <p:spPr>
            <a:xfrm>
              <a:off x="3993280" y="2480040"/>
              <a:ext cx="134491" cy="224767"/>
            </a:xfrm>
            <a:custGeom>
              <a:rect b="b" l="l" r="r" t="t"/>
              <a:pathLst>
                <a:path extrusionOk="0" h="224767" w="134491">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9" name="Google Shape;3529;p72"/>
            <p:cNvSpPr/>
            <p:nvPr/>
          </p:nvSpPr>
          <p:spPr>
            <a:xfrm rot="-1801764">
              <a:off x="4024636" y="2501896"/>
              <a:ext cx="71791" cy="124475"/>
            </a:xfrm>
            <a:custGeom>
              <a:rect b="b" l="l" r="r" t="t"/>
              <a:pathLst>
                <a:path extrusionOk="0" h="124586" w="71855">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0" name="Google Shape;3530;p72"/>
            <p:cNvSpPr/>
            <p:nvPr/>
          </p:nvSpPr>
          <p:spPr>
            <a:xfrm>
              <a:off x="4492846" y="2048739"/>
              <a:ext cx="559351" cy="469824"/>
            </a:xfrm>
            <a:custGeom>
              <a:rect b="b" l="l" r="r" t="t"/>
              <a:pathLst>
                <a:path extrusionOk="0" h="469824" w="559351">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1" name="Google Shape;3531;p72"/>
            <p:cNvSpPr/>
            <p:nvPr/>
          </p:nvSpPr>
          <p:spPr>
            <a:xfrm>
              <a:off x="4353888" y="2645824"/>
              <a:ext cx="1638988" cy="1231605"/>
            </a:xfrm>
            <a:custGeom>
              <a:rect b="b" l="l" r="r" t="t"/>
              <a:pathLst>
                <a:path extrusionOk="0" h="1231605" w="1638988">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2" name="Google Shape;3532;p72"/>
            <p:cNvSpPr/>
            <p:nvPr/>
          </p:nvSpPr>
          <p:spPr>
            <a:xfrm>
              <a:off x="4353888" y="2645824"/>
              <a:ext cx="1638988" cy="746475"/>
            </a:xfrm>
            <a:custGeom>
              <a:rect b="b" l="l" r="r" t="t"/>
              <a:pathLst>
                <a:path extrusionOk="0" h="746475" w="1638988">
                  <a:moveTo>
                    <a:pt x="1638989" y="734496"/>
                  </a:moveTo>
                  <a:cubicBezTo>
                    <a:pt x="1638989" y="734496"/>
                    <a:pt x="1138757" y="844986"/>
                    <a:pt x="734332" y="394835"/>
                  </a:cubicBezTo>
                  <a:cubicBezTo>
                    <a:pt x="329908" y="-55317"/>
                    <a:pt x="0" y="2405"/>
                    <a:pt x="0" y="2405"/>
                  </a:cubicBezTo>
                </a:path>
              </a:pathLst>
            </a:custGeom>
            <a:noFill/>
            <a:ln cap="flat" cmpd="sng" w="10075">
              <a:solidFill>
                <a:srgbClr val="CCCED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3" name="Google Shape;3533;p72"/>
            <p:cNvSpPr/>
            <p:nvPr/>
          </p:nvSpPr>
          <p:spPr>
            <a:xfrm>
              <a:off x="4257005" y="773645"/>
              <a:ext cx="165344" cy="325643"/>
            </a:xfrm>
            <a:custGeom>
              <a:rect b="b" l="l" r="r" t="t"/>
              <a:pathLst>
                <a:path extrusionOk="0" h="325643" w="165344">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4" name="Google Shape;3534;p72"/>
            <p:cNvSpPr/>
            <p:nvPr/>
          </p:nvSpPr>
          <p:spPr>
            <a:xfrm>
              <a:off x="4272441" y="1538278"/>
              <a:ext cx="113451" cy="88273"/>
            </a:xfrm>
            <a:custGeom>
              <a:rect b="b" l="l" r="r" t="t"/>
              <a:pathLst>
                <a:path extrusionOk="0" h="88273" w="113451">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5" name="Google Shape;3535;p72"/>
            <p:cNvSpPr/>
            <p:nvPr/>
          </p:nvSpPr>
          <p:spPr>
            <a:xfrm>
              <a:off x="4272622" y="1567332"/>
              <a:ext cx="113035" cy="59179"/>
            </a:xfrm>
            <a:custGeom>
              <a:rect b="b" l="l" r="r" t="t"/>
              <a:pathLst>
                <a:path extrusionOk="0" h="59179" w="113035">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6" name="Google Shape;3536;p72"/>
            <p:cNvSpPr/>
            <p:nvPr/>
          </p:nvSpPr>
          <p:spPr>
            <a:xfrm>
              <a:off x="4135669" y="1458312"/>
              <a:ext cx="113522" cy="85076"/>
            </a:xfrm>
            <a:custGeom>
              <a:rect b="b" l="l" r="r" t="t"/>
              <a:pathLst>
                <a:path extrusionOk="0" h="85076" w="113522">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7" name="Google Shape;3537;p72"/>
            <p:cNvSpPr/>
            <p:nvPr/>
          </p:nvSpPr>
          <p:spPr>
            <a:xfrm>
              <a:off x="4135660" y="1485798"/>
              <a:ext cx="113035" cy="59179"/>
            </a:xfrm>
            <a:custGeom>
              <a:rect b="b" l="l" r="r" t="t"/>
              <a:pathLst>
                <a:path extrusionOk="0" h="59179" w="113035">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8" name="Google Shape;3538;p72"/>
            <p:cNvSpPr/>
            <p:nvPr/>
          </p:nvSpPr>
          <p:spPr>
            <a:xfrm>
              <a:off x="4163850" y="1066881"/>
              <a:ext cx="398264" cy="482949"/>
            </a:xfrm>
            <a:custGeom>
              <a:rect b="b" l="l" r="r" t="t"/>
              <a:pathLst>
                <a:path extrusionOk="0" h="482949" w="398264">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9" name="Google Shape;3539;p72"/>
            <p:cNvSpPr/>
            <p:nvPr/>
          </p:nvSpPr>
          <p:spPr>
            <a:xfrm>
              <a:off x="4403391" y="743705"/>
              <a:ext cx="125692" cy="122150"/>
            </a:xfrm>
            <a:custGeom>
              <a:rect b="b" l="l" r="r" t="t"/>
              <a:pathLst>
                <a:path extrusionOk="0" h="122150" w="125692">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0" name="Google Shape;3540;p72"/>
            <p:cNvSpPr/>
            <p:nvPr/>
          </p:nvSpPr>
          <p:spPr>
            <a:xfrm>
              <a:off x="4358991" y="760843"/>
              <a:ext cx="203859" cy="398340"/>
            </a:xfrm>
            <a:custGeom>
              <a:rect b="b" l="l" r="r" t="t"/>
              <a:pathLst>
                <a:path extrusionOk="0" h="398340" w="203859">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1" name="Google Shape;3541;p72"/>
            <p:cNvSpPr/>
            <p:nvPr/>
          </p:nvSpPr>
          <p:spPr>
            <a:xfrm>
              <a:off x="4398650" y="616917"/>
              <a:ext cx="135166" cy="164844"/>
            </a:xfrm>
            <a:custGeom>
              <a:rect b="b" l="l" r="r" t="t"/>
              <a:pathLst>
                <a:path extrusionOk="0" h="164844" w="135166">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2" name="Google Shape;3542;p72"/>
            <p:cNvSpPr/>
            <p:nvPr/>
          </p:nvSpPr>
          <p:spPr>
            <a:xfrm>
              <a:off x="4403852" y="602477"/>
              <a:ext cx="142520" cy="141227"/>
            </a:xfrm>
            <a:custGeom>
              <a:rect b="b" l="l" r="r" t="t"/>
              <a:pathLst>
                <a:path extrusionOk="0" h="141227" w="14252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3" name="Google Shape;3543;p72"/>
            <p:cNvSpPr/>
            <p:nvPr/>
          </p:nvSpPr>
          <p:spPr>
            <a:xfrm>
              <a:off x="4338015" y="761231"/>
              <a:ext cx="65677" cy="95630"/>
            </a:xfrm>
            <a:custGeom>
              <a:rect b="b" l="l" r="r" t="t"/>
              <a:pathLst>
                <a:path extrusionOk="0" h="95630" w="65677">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4" name="Google Shape;3544;p72"/>
            <p:cNvSpPr/>
            <p:nvPr/>
          </p:nvSpPr>
          <p:spPr>
            <a:xfrm>
              <a:off x="5408528" y="1603174"/>
              <a:ext cx="974325" cy="1973896"/>
            </a:xfrm>
            <a:custGeom>
              <a:rect b="b" l="l" r="r" t="t"/>
              <a:pathLst>
                <a:path extrusionOk="0" h="1973896" w="974325">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5" name="Google Shape;3545;p72"/>
            <p:cNvSpPr/>
            <p:nvPr/>
          </p:nvSpPr>
          <p:spPr>
            <a:xfrm>
              <a:off x="6324400" y="3534911"/>
              <a:ext cx="27183" cy="49530"/>
            </a:xfrm>
            <a:custGeom>
              <a:rect b="b" l="l" r="r" t="t"/>
              <a:pathLst>
                <a:path extrusionOk="0" h="49530" w="27183">
                  <a:moveTo>
                    <a:pt x="0" y="49530"/>
                  </a:moveTo>
                  <a:lnTo>
                    <a:pt x="27184" y="36100"/>
                  </a:lnTo>
                  <a:lnTo>
                    <a:pt x="8840" y="0"/>
                  </a:lnTo>
                  <a:lnTo>
                    <a:pt x="0" y="4953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6" name="Google Shape;3546;p72"/>
            <p:cNvSpPr/>
            <p:nvPr/>
          </p:nvSpPr>
          <p:spPr>
            <a:xfrm>
              <a:off x="5423355" y="1605432"/>
              <a:ext cx="45242" cy="39909"/>
            </a:xfrm>
            <a:custGeom>
              <a:rect b="b" l="l" r="r" t="t"/>
              <a:pathLst>
                <a:path extrusionOk="0" h="39909" w="45242">
                  <a:moveTo>
                    <a:pt x="0" y="12097"/>
                  </a:moveTo>
                  <a:cubicBezTo>
                    <a:pt x="7993" y="7334"/>
                    <a:pt x="16396" y="3286"/>
                    <a:pt x="25092" y="0"/>
                  </a:cubicBezTo>
                  <a:lnTo>
                    <a:pt x="45242" y="39910"/>
                  </a:lnTo>
                  <a:close/>
                </a:path>
              </a:pathLst>
            </a:custGeom>
            <a:solidFill>
              <a:srgbClr val="211B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7" name="Google Shape;3547;p72"/>
            <p:cNvSpPr/>
            <p:nvPr/>
          </p:nvSpPr>
          <p:spPr>
            <a:xfrm>
              <a:off x="5387713" y="1613611"/>
              <a:ext cx="974325" cy="1973876"/>
            </a:xfrm>
            <a:custGeom>
              <a:rect b="b" l="l" r="r" t="t"/>
              <a:pathLst>
                <a:path extrusionOk="0" h="1973876" w="974325">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8" name="Google Shape;3548;p72"/>
            <p:cNvSpPr/>
            <p:nvPr/>
          </p:nvSpPr>
          <p:spPr>
            <a:xfrm>
              <a:off x="5477912" y="174973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9" name="Google Shape;3549;p72"/>
            <p:cNvSpPr/>
            <p:nvPr/>
          </p:nvSpPr>
          <p:spPr>
            <a:xfrm>
              <a:off x="5649377" y="1848986"/>
              <a:ext cx="613432" cy="407098"/>
            </a:xfrm>
            <a:custGeom>
              <a:rect b="b" l="l" r="r" t="t"/>
              <a:pathLst>
                <a:path extrusionOk="0" h="407098" w="613432">
                  <a:moveTo>
                    <a:pt x="613433" y="407099"/>
                  </a:moveTo>
                  <a:lnTo>
                    <a:pt x="0" y="52102"/>
                  </a:lnTo>
                  <a:lnTo>
                    <a:pt x="0" y="0"/>
                  </a:lnTo>
                  <a:lnTo>
                    <a:pt x="613433" y="354902"/>
                  </a:lnTo>
                  <a:lnTo>
                    <a:pt x="613433" y="4070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0" name="Google Shape;3550;p72"/>
            <p:cNvSpPr/>
            <p:nvPr/>
          </p:nvSpPr>
          <p:spPr>
            <a:xfrm>
              <a:off x="5477912" y="191680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1" name="Google Shape;3551;p72"/>
            <p:cNvSpPr/>
            <p:nvPr/>
          </p:nvSpPr>
          <p:spPr>
            <a:xfrm>
              <a:off x="5649377" y="2015959"/>
              <a:ext cx="405945" cy="287083"/>
            </a:xfrm>
            <a:custGeom>
              <a:rect b="b" l="l" r="r" t="t"/>
              <a:pathLst>
                <a:path extrusionOk="0" h="287083" w="405945">
                  <a:moveTo>
                    <a:pt x="405945" y="287084"/>
                  </a:moveTo>
                  <a:lnTo>
                    <a:pt x="0" y="52197"/>
                  </a:lnTo>
                  <a:lnTo>
                    <a:pt x="0" y="0"/>
                  </a:lnTo>
                  <a:lnTo>
                    <a:pt x="405945" y="234887"/>
                  </a:lnTo>
                  <a:lnTo>
                    <a:pt x="405945" y="287084"/>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2" name="Google Shape;3552;p72"/>
            <p:cNvSpPr/>
            <p:nvPr/>
          </p:nvSpPr>
          <p:spPr>
            <a:xfrm>
              <a:off x="5477912" y="2000338"/>
              <a:ext cx="144376" cy="135636"/>
            </a:xfrm>
            <a:custGeom>
              <a:rect b="b" l="l" r="r" t="t"/>
              <a:pathLst>
                <a:path extrusionOk="0" h="135636" w="144376">
                  <a:moveTo>
                    <a:pt x="144376" y="135636"/>
                  </a:moveTo>
                  <a:lnTo>
                    <a:pt x="0" y="52197"/>
                  </a:lnTo>
                  <a:lnTo>
                    <a:pt x="0" y="0"/>
                  </a:lnTo>
                  <a:lnTo>
                    <a:pt x="144376" y="83439"/>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3" name="Google Shape;3553;p72"/>
            <p:cNvSpPr/>
            <p:nvPr/>
          </p:nvSpPr>
          <p:spPr>
            <a:xfrm>
              <a:off x="5649377" y="2099494"/>
              <a:ext cx="505174" cy="344519"/>
            </a:xfrm>
            <a:custGeom>
              <a:rect b="b" l="l" r="r" t="t"/>
              <a:pathLst>
                <a:path extrusionOk="0" h="344519" w="505174">
                  <a:moveTo>
                    <a:pt x="505174" y="344519"/>
                  </a:moveTo>
                  <a:lnTo>
                    <a:pt x="0" y="52197"/>
                  </a:lnTo>
                  <a:lnTo>
                    <a:pt x="0" y="0"/>
                  </a:lnTo>
                  <a:lnTo>
                    <a:pt x="505174" y="292322"/>
                  </a:lnTo>
                  <a:lnTo>
                    <a:pt x="505174" y="344519"/>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4" name="Google Shape;3554;p72"/>
            <p:cNvSpPr/>
            <p:nvPr/>
          </p:nvSpPr>
          <p:spPr>
            <a:xfrm>
              <a:off x="5477912" y="208377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5" name="Google Shape;3555;p72"/>
            <p:cNvSpPr/>
            <p:nvPr/>
          </p:nvSpPr>
          <p:spPr>
            <a:xfrm>
              <a:off x="5649377" y="2183028"/>
              <a:ext cx="351863" cy="255746"/>
            </a:xfrm>
            <a:custGeom>
              <a:rect b="b" l="l" r="r" t="t"/>
              <a:pathLst>
                <a:path extrusionOk="0" h="255746" w="351863">
                  <a:moveTo>
                    <a:pt x="351864" y="255746"/>
                  </a:moveTo>
                  <a:lnTo>
                    <a:pt x="0" y="52197"/>
                  </a:lnTo>
                  <a:lnTo>
                    <a:pt x="0" y="0"/>
                  </a:lnTo>
                  <a:lnTo>
                    <a:pt x="351864" y="203549"/>
                  </a:lnTo>
                  <a:lnTo>
                    <a:pt x="351864" y="25574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6" name="Google Shape;3556;p72"/>
            <p:cNvSpPr/>
            <p:nvPr/>
          </p:nvSpPr>
          <p:spPr>
            <a:xfrm>
              <a:off x="5477912" y="1833270"/>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7" name="Google Shape;3557;p72"/>
            <p:cNvSpPr/>
            <p:nvPr/>
          </p:nvSpPr>
          <p:spPr>
            <a:xfrm>
              <a:off x="5649377" y="1932425"/>
              <a:ext cx="306716" cy="229742"/>
            </a:xfrm>
            <a:custGeom>
              <a:rect b="b" l="l" r="r" t="t"/>
              <a:pathLst>
                <a:path extrusionOk="0" h="229742" w="306716">
                  <a:moveTo>
                    <a:pt x="306716" y="229743"/>
                  </a:moveTo>
                  <a:lnTo>
                    <a:pt x="0" y="52197"/>
                  </a:lnTo>
                  <a:lnTo>
                    <a:pt x="0" y="0"/>
                  </a:lnTo>
                  <a:lnTo>
                    <a:pt x="306716" y="177451"/>
                  </a:lnTo>
                  <a:lnTo>
                    <a:pt x="306716" y="229743"/>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8" name="Google Shape;3558;p72"/>
            <p:cNvSpPr/>
            <p:nvPr/>
          </p:nvSpPr>
          <p:spPr>
            <a:xfrm>
              <a:off x="5477912" y="216731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9" name="Google Shape;3559;p72"/>
            <p:cNvSpPr/>
            <p:nvPr/>
          </p:nvSpPr>
          <p:spPr>
            <a:xfrm>
              <a:off x="5649377" y="2266467"/>
              <a:ext cx="180399" cy="156591"/>
            </a:xfrm>
            <a:custGeom>
              <a:rect b="b" l="l" r="r" t="t"/>
              <a:pathLst>
                <a:path extrusionOk="0" h="156591" w="180399">
                  <a:moveTo>
                    <a:pt x="180399" y="156591"/>
                  </a:moveTo>
                  <a:lnTo>
                    <a:pt x="0" y="52197"/>
                  </a:lnTo>
                  <a:lnTo>
                    <a:pt x="0" y="0"/>
                  </a:lnTo>
                  <a:lnTo>
                    <a:pt x="180399" y="104394"/>
                  </a:lnTo>
                  <a:lnTo>
                    <a:pt x="180399" y="1565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0" name="Google Shape;3560;p72"/>
            <p:cNvSpPr/>
            <p:nvPr/>
          </p:nvSpPr>
          <p:spPr>
            <a:xfrm>
              <a:off x="5477912" y="2334380"/>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1" name="Google Shape;3561;p72"/>
            <p:cNvSpPr/>
            <p:nvPr/>
          </p:nvSpPr>
          <p:spPr>
            <a:xfrm>
              <a:off x="5649377" y="2433536"/>
              <a:ext cx="568380" cy="381000"/>
            </a:xfrm>
            <a:custGeom>
              <a:rect b="b" l="l" r="r" t="t"/>
              <a:pathLst>
                <a:path extrusionOk="0" h="381000" w="568380">
                  <a:moveTo>
                    <a:pt x="568380" y="381000"/>
                  </a:moveTo>
                  <a:lnTo>
                    <a:pt x="0" y="52197"/>
                  </a:lnTo>
                  <a:lnTo>
                    <a:pt x="0" y="0"/>
                  </a:lnTo>
                  <a:lnTo>
                    <a:pt x="568380" y="328803"/>
                  </a:lnTo>
                  <a:lnTo>
                    <a:pt x="568380" y="38100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2" name="Google Shape;3562;p72"/>
            <p:cNvSpPr/>
            <p:nvPr/>
          </p:nvSpPr>
          <p:spPr>
            <a:xfrm>
              <a:off x="5477912" y="241781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3" name="Google Shape;3563;p72"/>
            <p:cNvSpPr/>
            <p:nvPr/>
          </p:nvSpPr>
          <p:spPr>
            <a:xfrm>
              <a:off x="5649377" y="2517070"/>
              <a:ext cx="171369" cy="151352"/>
            </a:xfrm>
            <a:custGeom>
              <a:rect b="b" l="l" r="r" t="t"/>
              <a:pathLst>
                <a:path extrusionOk="0" h="151352" w="171369">
                  <a:moveTo>
                    <a:pt x="171370" y="151352"/>
                  </a:moveTo>
                  <a:lnTo>
                    <a:pt x="0" y="52197"/>
                  </a:lnTo>
                  <a:lnTo>
                    <a:pt x="0" y="0"/>
                  </a:lnTo>
                  <a:lnTo>
                    <a:pt x="171370" y="99155"/>
                  </a:lnTo>
                  <a:lnTo>
                    <a:pt x="171370" y="151352"/>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4" name="Google Shape;3564;p72"/>
            <p:cNvSpPr/>
            <p:nvPr/>
          </p:nvSpPr>
          <p:spPr>
            <a:xfrm>
              <a:off x="5477912" y="2501354"/>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5" name="Google Shape;3565;p72"/>
            <p:cNvSpPr/>
            <p:nvPr/>
          </p:nvSpPr>
          <p:spPr>
            <a:xfrm>
              <a:off x="5649377" y="2600604"/>
              <a:ext cx="505174" cy="344424"/>
            </a:xfrm>
            <a:custGeom>
              <a:rect b="b" l="l" r="r" t="t"/>
              <a:pathLst>
                <a:path extrusionOk="0" h="344424" w="505174">
                  <a:moveTo>
                    <a:pt x="505174" y="344424"/>
                  </a:moveTo>
                  <a:lnTo>
                    <a:pt x="0" y="52102"/>
                  </a:lnTo>
                  <a:lnTo>
                    <a:pt x="0" y="0"/>
                  </a:lnTo>
                  <a:lnTo>
                    <a:pt x="505174" y="292227"/>
                  </a:lnTo>
                  <a:lnTo>
                    <a:pt x="505174" y="344424"/>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6" name="Google Shape;3566;p72"/>
            <p:cNvSpPr/>
            <p:nvPr/>
          </p:nvSpPr>
          <p:spPr>
            <a:xfrm>
              <a:off x="5477912" y="2250846"/>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7" name="Google Shape;3567;p72"/>
            <p:cNvSpPr/>
            <p:nvPr/>
          </p:nvSpPr>
          <p:spPr>
            <a:xfrm>
              <a:off x="5649377" y="2350001"/>
              <a:ext cx="478085" cy="328898"/>
            </a:xfrm>
            <a:custGeom>
              <a:rect b="b" l="l" r="r" t="t"/>
              <a:pathLst>
                <a:path extrusionOk="0" h="328898" w="478085">
                  <a:moveTo>
                    <a:pt x="478086" y="328898"/>
                  </a:moveTo>
                  <a:lnTo>
                    <a:pt x="0" y="52197"/>
                  </a:lnTo>
                  <a:lnTo>
                    <a:pt x="0" y="0"/>
                  </a:lnTo>
                  <a:lnTo>
                    <a:pt x="478086" y="276701"/>
                  </a:lnTo>
                  <a:lnTo>
                    <a:pt x="478086" y="328898"/>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8" name="Google Shape;3568;p72"/>
            <p:cNvSpPr/>
            <p:nvPr/>
          </p:nvSpPr>
          <p:spPr>
            <a:xfrm>
              <a:off x="5477912" y="2584888"/>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9" name="Google Shape;3569;p72"/>
            <p:cNvSpPr/>
            <p:nvPr/>
          </p:nvSpPr>
          <p:spPr>
            <a:xfrm>
              <a:off x="5649377" y="2684043"/>
              <a:ext cx="63110" cy="88773"/>
            </a:xfrm>
            <a:custGeom>
              <a:rect b="b" l="l" r="r" t="t"/>
              <a:pathLst>
                <a:path extrusionOk="0" h="88773" w="63110">
                  <a:moveTo>
                    <a:pt x="63111" y="88773"/>
                  </a:moveTo>
                  <a:lnTo>
                    <a:pt x="0" y="52197"/>
                  </a:lnTo>
                  <a:lnTo>
                    <a:pt x="0" y="0"/>
                  </a:lnTo>
                  <a:lnTo>
                    <a:pt x="63111" y="36576"/>
                  </a:lnTo>
                  <a:lnTo>
                    <a:pt x="63111" y="887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0" name="Google Shape;3570;p72"/>
            <p:cNvSpPr/>
            <p:nvPr/>
          </p:nvSpPr>
          <p:spPr>
            <a:xfrm>
              <a:off x="5477912" y="2751956"/>
              <a:ext cx="144376" cy="135636"/>
            </a:xfrm>
            <a:custGeom>
              <a:rect b="b" l="l" r="r" t="t"/>
              <a:pathLst>
                <a:path extrusionOk="0" h="135636" w="144376">
                  <a:moveTo>
                    <a:pt x="144376" y="135636"/>
                  </a:moveTo>
                  <a:lnTo>
                    <a:pt x="0" y="52197"/>
                  </a:lnTo>
                  <a:lnTo>
                    <a:pt x="0" y="0"/>
                  </a:lnTo>
                  <a:lnTo>
                    <a:pt x="144376" y="83534"/>
                  </a:lnTo>
                  <a:lnTo>
                    <a:pt x="144376" y="135636"/>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1" name="Google Shape;3571;p72"/>
            <p:cNvSpPr/>
            <p:nvPr/>
          </p:nvSpPr>
          <p:spPr>
            <a:xfrm>
              <a:off x="5649377" y="2851112"/>
              <a:ext cx="117287" cy="120014"/>
            </a:xfrm>
            <a:custGeom>
              <a:rect b="b" l="l" r="r" t="t"/>
              <a:pathLst>
                <a:path extrusionOk="0" h="120014" w="117287">
                  <a:moveTo>
                    <a:pt x="117288" y="120015"/>
                  </a:moveTo>
                  <a:lnTo>
                    <a:pt x="0" y="52197"/>
                  </a:lnTo>
                  <a:lnTo>
                    <a:pt x="0" y="0"/>
                  </a:lnTo>
                  <a:lnTo>
                    <a:pt x="117288" y="67818"/>
                  </a:lnTo>
                  <a:lnTo>
                    <a:pt x="117288" y="120015"/>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2" name="Google Shape;3572;p72"/>
            <p:cNvSpPr/>
            <p:nvPr/>
          </p:nvSpPr>
          <p:spPr>
            <a:xfrm>
              <a:off x="5477912" y="2835395"/>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3" name="Google Shape;3573;p72"/>
            <p:cNvSpPr/>
            <p:nvPr/>
          </p:nvSpPr>
          <p:spPr>
            <a:xfrm>
              <a:off x="5649377" y="2934646"/>
              <a:ext cx="306716" cy="229647"/>
            </a:xfrm>
            <a:custGeom>
              <a:rect b="b" l="l" r="r" t="t"/>
              <a:pathLst>
                <a:path extrusionOk="0" h="229647" w="306716">
                  <a:moveTo>
                    <a:pt x="306716" y="229648"/>
                  </a:moveTo>
                  <a:lnTo>
                    <a:pt x="0" y="52197"/>
                  </a:lnTo>
                  <a:lnTo>
                    <a:pt x="0" y="0"/>
                  </a:lnTo>
                  <a:lnTo>
                    <a:pt x="306716" y="177451"/>
                  </a:lnTo>
                  <a:lnTo>
                    <a:pt x="306716" y="229648"/>
                  </a:lnTo>
                  <a:close/>
                </a:path>
              </a:pathLst>
            </a:custGeom>
            <a:solidFill>
              <a:srgbClr val="FF86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4" name="Google Shape;3574;p72"/>
            <p:cNvSpPr/>
            <p:nvPr/>
          </p:nvSpPr>
          <p:spPr>
            <a:xfrm>
              <a:off x="5477912" y="2918929"/>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5" name="Google Shape;3575;p72"/>
            <p:cNvSpPr/>
            <p:nvPr/>
          </p:nvSpPr>
          <p:spPr>
            <a:xfrm>
              <a:off x="5649377" y="3018085"/>
              <a:ext cx="487115" cy="334137"/>
            </a:xfrm>
            <a:custGeom>
              <a:rect b="b" l="l" r="r" t="t"/>
              <a:pathLst>
                <a:path extrusionOk="0" h="334137" w="487115">
                  <a:moveTo>
                    <a:pt x="487115" y="334137"/>
                  </a:moveTo>
                  <a:lnTo>
                    <a:pt x="0" y="52197"/>
                  </a:lnTo>
                  <a:lnTo>
                    <a:pt x="0" y="0"/>
                  </a:lnTo>
                  <a:lnTo>
                    <a:pt x="487115" y="281940"/>
                  </a:lnTo>
                  <a:lnTo>
                    <a:pt x="487115" y="334137"/>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6" name="Google Shape;3576;p72"/>
            <p:cNvSpPr/>
            <p:nvPr/>
          </p:nvSpPr>
          <p:spPr>
            <a:xfrm>
              <a:off x="5477912" y="2668422"/>
              <a:ext cx="144376" cy="135731"/>
            </a:xfrm>
            <a:custGeom>
              <a:rect b="b" l="l" r="r" t="t"/>
              <a:pathLst>
                <a:path extrusionOk="0" h="135731" w="144376">
                  <a:moveTo>
                    <a:pt x="144376" y="135731"/>
                  </a:moveTo>
                  <a:lnTo>
                    <a:pt x="0" y="52197"/>
                  </a:lnTo>
                  <a:lnTo>
                    <a:pt x="0" y="0"/>
                  </a:lnTo>
                  <a:lnTo>
                    <a:pt x="144376" y="83534"/>
                  </a:lnTo>
                  <a:lnTo>
                    <a:pt x="144376" y="1357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7" name="Google Shape;3577;p72"/>
            <p:cNvSpPr/>
            <p:nvPr/>
          </p:nvSpPr>
          <p:spPr>
            <a:xfrm>
              <a:off x="5649377" y="2767577"/>
              <a:ext cx="613432" cy="407193"/>
            </a:xfrm>
            <a:custGeom>
              <a:rect b="b" l="l" r="r" t="t"/>
              <a:pathLst>
                <a:path extrusionOk="0" h="407193" w="613432">
                  <a:moveTo>
                    <a:pt x="613433" y="407194"/>
                  </a:moveTo>
                  <a:lnTo>
                    <a:pt x="0" y="52197"/>
                  </a:lnTo>
                  <a:lnTo>
                    <a:pt x="0" y="0"/>
                  </a:lnTo>
                  <a:lnTo>
                    <a:pt x="613433" y="354902"/>
                  </a:lnTo>
                  <a:lnTo>
                    <a:pt x="613433" y="407194"/>
                  </a:lnTo>
                  <a:close/>
                </a:path>
              </a:pathLst>
            </a:custGeom>
            <a:solidFill>
              <a:srgbClr val="4D3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8" name="Google Shape;3578;p72"/>
            <p:cNvSpPr/>
            <p:nvPr/>
          </p:nvSpPr>
          <p:spPr>
            <a:xfrm>
              <a:off x="1926580" y="1674106"/>
              <a:ext cx="1230952" cy="1017480"/>
            </a:xfrm>
            <a:custGeom>
              <a:rect b="b" l="l" r="r" t="t"/>
              <a:pathLst>
                <a:path extrusionOk="0" h="1017480" w="1230952">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9" name="Google Shape;3579;p72"/>
            <p:cNvSpPr/>
            <p:nvPr/>
          </p:nvSpPr>
          <p:spPr>
            <a:xfrm>
              <a:off x="3112195" y="1676584"/>
              <a:ext cx="59119" cy="52197"/>
            </a:xfrm>
            <a:custGeom>
              <a:rect b="b" l="l" r="r" t="t"/>
              <a:pathLst>
                <a:path extrusionOk="0" h="52197" w="59119">
                  <a:moveTo>
                    <a:pt x="18249" y="0"/>
                  </a:moveTo>
                  <a:lnTo>
                    <a:pt x="59119" y="16574"/>
                  </a:lnTo>
                  <a:lnTo>
                    <a:pt x="24522" y="52197"/>
                  </a:lnTo>
                  <a:lnTo>
                    <a:pt x="0" y="12859"/>
                  </a:lnTo>
                  <a:lnTo>
                    <a:pt x="18249"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0" name="Google Shape;3580;p72"/>
            <p:cNvSpPr/>
            <p:nvPr/>
          </p:nvSpPr>
          <p:spPr>
            <a:xfrm>
              <a:off x="2269509" y="2593746"/>
              <a:ext cx="43151" cy="44767"/>
            </a:xfrm>
            <a:custGeom>
              <a:rect b="b" l="l" r="r" t="t"/>
              <a:pathLst>
                <a:path extrusionOk="0" h="44767" w="43151">
                  <a:moveTo>
                    <a:pt x="0" y="27432"/>
                  </a:moveTo>
                  <a:lnTo>
                    <a:pt x="43056" y="44767"/>
                  </a:lnTo>
                  <a:lnTo>
                    <a:pt x="43151" y="7620"/>
                  </a:lnTo>
                  <a:lnTo>
                    <a:pt x="5038" y="0"/>
                  </a:lnTo>
                  <a:lnTo>
                    <a:pt x="0" y="2743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1" name="Google Shape;3581;p72"/>
            <p:cNvSpPr/>
            <p:nvPr/>
          </p:nvSpPr>
          <p:spPr>
            <a:xfrm>
              <a:off x="1950116" y="2650325"/>
              <a:ext cx="58584" cy="57547"/>
            </a:xfrm>
            <a:custGeom>
              <a:rect b="b" l="l" r="r" t="t"/>
              <a:pathLst>
                <a:path extrusionOk="0" h="57547" w="58584">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2" name="Google Shape;3582;p72"/>
            <p:cNvSpPr/>
            <p:nvPr/>
          </p:nvSpPr>
          <p:spPr>
            <a:xfrm>
              <a:off x="1969256" y="1691533"/>
              <a:ext cx="1231332" cy="1017436"/>
            </a:xfrm>
            <a:custGeom>
              <a:rect b="b" l="l" r="r" t="t"/>
              <a:pathLst>
                <a:path extrusionOk="0" h="1017436" w="1231332">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3" name="Google Shape;3583;p72"/>
            <p:cNvSpPr/>
            <p:nvPr/>
          </p:nvSpPr>
          <p:spPr>
            <a:xfrm>
              <a:off x="2066299" y="1805171"/>
              <a:ext cx="1037246" cy="669226"/>
            </a:xfrm>
            <a:custGeom>
              <a:rect b="b" l="l" r="r" t="t"/>
              <a:pathLst>
                <a:path extrusionOk="0" h="669226" w="1037246">
                  <a:moveTo>
                    <a:pt x="1037247" y="69152"/>
                  </a:moveTo>
                  <a:lnTo>
                    <a:pt x="0" y="669227"/>
                  </a:lnTo>
                  <a:lnTo>
                    <a:pt x="0" y="600170"/>
                  </a:lnTo>
                  <a:lnTo>
                    <a:pt x="1037247" y="0"/>
                  </a:lnTo>
                  <a:lnTo>
                    <a:pt x="1037247" y="69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4" name="Google Shape;3584;p72"/>
            <p:cNvSpPr/>
            <p:nvPr/>
          </p:nvSpPr>
          <p:spPr>
            <a:xfrm>
              <a:off x="2066299" y="2133308"/>
              <a:ext cx="679110" cy="462057"/>
            </a:xfrm>
            <a:custGeom>
              <a:rect b="b" l="l" r="r" t="t"/>
              <a:pathLst>
                <a:path extrusionOk="0" h="462057" w="679110">
                  <a:moveTo>
                    <a:pt x="679110" y="69151"/>
                  </a:moveTo>
                  <a:lnTo>
                    <a:pt x="0" y="462058"/>
                  </a:lnTo>
                  <a:lnTo>
                    <a:pt x="0" y="392906"/>
                  </a:lnTo>
                  <a:lnTo>
                    <a:pt x="679110" y="0"/>
                  </a:lnTo>
                  <a:lnTo>
                    <a:pt x="679110" y="69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85" name="Google Shape;3585;p72"/>
            <p:cNvGrpSpPr/>
            <p:nvPr/>
          </p:nvGrpSpPr>
          <p:grpSpPr>
            <a:xfrm>
              <a:off x="4146745" y="1006881"/>
              <a:ext cx="330894" cy="250785"/>
              <a:chOff x="6621095" y="1452181"/>
              <a:chExt cx="330894" cy="250785"/>
            </a:xfrm>
          </p:grpSpPr>
          <p:sp>
            <p:nvSpPr>
              <p:cNvPr id="3586" name="Google Shape;3586;p7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7" name="Google Shape;3587;p7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8" name="Google Shape;3588;p7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9" name="Google Shape;3589;p7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0" name="Google Shape;3590;p7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91" name="Google Shape;3591;p72"/>
            <p:cNvSpPr/>
            <p:nvPr/>
          </p:nvSpPr>
          <p:spPr>
            <a:xfrm>
              <a:off x="4444588" y="826743"/>
              <a:ext cx="153590" cy="431871"/>
            </a:xfrm>
            <a:custGeom>
              <a:rect b="b" l="l" r="r" t="t"/>
              <a:pathLst>
                <a:path extrusionOk="0" h="431871" w="15359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2" name="Google Shape;3592;p72"/>
            <p:cNvSpPr/>
            <p:nvPr/>
          </p:nvSpPr>
          <p:spPr>
            <a:xfrm>
              <a:off x="4515562" y="822838"/>
              <a:ext cx="88583" cy="120566"/>
            </a:xfrm>
            <a:custGeom>
              <a:rect b="b" l="l" r="r" t="t"/>
              <a:pathLst>
                <a:path extrusionOk="0" h="120566" w="88583">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93" name="Google Shape;3593;p72"/>
          <p:cNvGrpSpPr/>
          <p:nvPr/>
        </p:nvGrpSpPr>
        <p:grpSpPr>
          <a:xfrm>
            <a:off x="7020695" y="311246"/>
            <a:ext cx="1782593" cy="1812070"/>
            <a:chOff x="2011725" y="44285"/>
            <a:chExt cx="4684870" cy="4762340"/>
          </a:xfrm>
        </p:grpSpPr>
        <p:grpSp>
          <p:nvGrpSpPr>
            <p:cNvPr id="3594" name="Google Shape;3594;p72"/>
            <p:cNvGrpSpPr/>
            <p:nvPr/>
          </p:nvGrpSpPr>
          <p:grpSpPr>
            <a:xfrm>
              <a:off x="2119596" y="326448"/>
              <a:ext cx="3544299" cy="3707706"/>
              <a:chOff x="3860721" y="1330073"/>
              <a:chExt cx="3544299" cy="3707706"/>
            </a:xfrm>
          </p:grpSpPr>
          <p:sp>
            <p:nvSpPr>
              <p:cNvPr id="3595" name="Google Shape;3595;p72"/>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6" name="Google Shape;3596;p72"/>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7" name="Google Shape;3597;p72"/>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8" name="Google Shape;3598;p72"/>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9" name="Google Shape;3599;p72"/>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0" name="Google Shape;3600;p72"/>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1" name="Google Shape;3601;p72"/>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2" name="Google Shape;3602;p72"/>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3" name="Google Shape;3603;p72"/>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4" name="Google Shape;3604;p72"/>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5" name="Google Shape;3605;p72"/>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6" name="Google Shape;3606;p72"/>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7" name="Google Shape;3607;p72"/>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8" name="Google Shape;3608;p72"/>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9" name="Google Shape;3609;p72"/>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0" name="Google Shape;3610;p72"/>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1" name="Google Shape;3611;p72"/>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2" name="Google Shape;3612;p72"/>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3" name="Google Shape;3613;p72"/>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4" name="Google Shape;3614;p72"/>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5" name="Google Shape;3615;p72"/>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6" name="Google Shape;3616;p72"/>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7" name="Google Shape;3617;p72"/>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8" name="Google Shape;3618;p72"/>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9" name="Google Shape;3619;p72"/>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0" name="Google Shape;3620;p72"/>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1" name="Google Shape;3621;p72"/>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2" name="Google Shape;3622;p72"/>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3" name="Google Shape;3623;p72"/>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4" name="Google Shape;3624;p72"/>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5" name="Google Shape;3625;p72"/>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6" name="Google Shape;3626;p72"/>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7" name="Google Shape;3627;p72"/>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8" name="Google Shape;3628;p72"/>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9" name="Google Shape;3629;p72"/>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0" name="Google Shape;3630;p72"/>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1" name="Google Shape;3631;p72"/>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2" name="Google Shape;3632;p72"/>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3" name="Google Shape;3633;p72"/>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4" name="Google Shape;3634;p72"/>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5" name="Google Shape;3635;p72"/>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6" name="Google Shape;3636;p72"/>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7" name="Google Shape;3637;p72"/>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8" name="Google Shape;3638;p72"/>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9" name="Google Shape;3639;p72"/>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0" name="Google Shape;3640;p72"/>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1" name="Google Shape;3641;p72"/>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2" name="Google Shape;3642;p72"/>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3" name="Google Shape;3643;p72"/>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4" name="Google Shape;3644;p72"/>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5" name="Google Shape;3645;p72"/>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6" name="Google Shape;3646;p72"/>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7" name="Google Shape;3647;p72"/>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8" name="Google Shape;3648;p72"/>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9" name="Google Shape;3649;p72"/>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0" name="Google Shape;3650;p72"/>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1" name="Google Shape;3651;p72"/>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2" name="Google Shape;3652;p72"/>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3" name="Google Shape;3653;p72"/>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4" name="Google Shape;3654;p72"/>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5" name="Google Shape;3655;p72"/>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6" name="Google Shape;3656;p72"/>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7" name="Google Shape;3657;p72"/>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8" name="Google Shape;3658;p72"/>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9" name="Google Shape;3659;p72"/>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0" name="Google Shape;3660;p72"/>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1" name="Google Shape;3661;p72"/>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2" name="Google Shape;3662;p72"/>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3" name="Google Shape;3663;p72"/>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4" name="Google Shape;3664;p72"/>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5" name="Google Shape;3665;p72"/>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6" name="Google Shape;3666;p72"/>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7" name="Google Shape;3667;p72"/>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8" name="Google Shape;3668;p72"/>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9" name="Google Shape;3669;p72"/>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0" name="Google Shape;3670;p72"/>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1" name="Google Shape;3671;p72"/>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2" name="Google Shape;3672;p72"/>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3" name="Google Shape;3673;p72"/>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4" name="Google Shape;3674;p72"/>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5" name="Google Shape;3675;p72"/>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6" name="Google Shape;3676;p72"/>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7" name="Google Shape;3677;p72"/>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8" name="Google Shape;3678;p72"/>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9" name="Google Shape;3679;p72"/>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0" name="Google Shape;3680;p72"/>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1" name="Google Shape;3681;p72"/>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2" name="Google Shape;3682;p72"/>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3" name="Google Shape;3683;p72"/>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4" name="Google Shape;3684;p72"/>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5" name="Google Shape;3685;p72"/>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6" name="Google Shape;3686;p72"/>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7" name="Google Shape;3687;p72"/>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8" name="Google Shape;3688;p72"/>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9" name="Google Shape;3689;p72"/>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0" name="Google Shape;3690;p72"/>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1" name="Google Shape;3691;p72"/>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2" name="Google Shape;3692;p72"/>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3" name="Google Shape;3693;p72"/>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4" name="Google Shape;3694;p72"/>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5" name="Google Shape;3695;p72"/>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6" name="Google Shape;3696;p72"/>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7" name="Google Shape;3697;p72"/>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8" name="Google Shape;3698;p72"/>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9" name="Google Shape;3699;p72"/>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0" name="Google Shape;3700;p72"/>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1" name="Google Shape;3701;p72"/>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702" name="Google Shape;3702;p72"/>
            <p:cNvSpPr/>
            <p:nvPr/>
          </p:nvSpPr>
          <p:spPr>
            <a:xfrm>
              <a:off x="4424312" y="3389781"/>
              <a:ext cx="2237898" cy="1292066"/>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3" name="Google Shape;3703;p72"/>
            <p:cNvSpPr/>
            <p:nvPr/>
          </p:nvSpPr>
          <p:spPr>
            <a:xfrm>
              <a:off x="4458697" y="3370540"/>
              <a:ext cx="2237898" cy="1292066"/>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4" name="Google Shape;3704;p72"/>
            <p:cNvSpPr/>
            <p:nvPr/>
          </p:nvSpPr>
          <p:spPr>
            <a:xfrm>
              <a:off x="4458697" y="3334726"/>
              <a:ext cx="2237898" cy="1292066"/>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5" name="Google Shape;3705;p72"/>
            <p:cNvSpPr/>
            <p:nvPr/>
          </p:nvSpPr>
          <p:spPr>
            <a:xfrm>
              <a:off x="5662371" y="3457123"/>
              <a:ext cx="830865" cy="479678"/>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6" name="Google Shape;3706;p72"/>
            <p:cNvSpPr/>
            <p:nvPr/>
          </p:nvSpPr>
          <p:spPr>
            <a:xfrm>
              <a:off x="5582647" y="3524845"/>
              <a:ext cx="793337" cy="45805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7" name="Google Shape;3707;p72"/>
            <p:cNvSpPr/>
            <p:nvPr/>
          </p:nvSpPr>
          <p:spPr>
            <a:xfrm>
              <a:off x="5520830" y="3560469"/>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8" name="Google Shape;3708;p72"/>
            <p:cNvSpPr/>
            <p:nvPr/>
          </p:nvSpPr>
          <p:spPr>
            <a:xfrm>
              <a:off x="5459108" y="3596188"/>
              <a:ext cx="793337" cy="45805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9" name="Google Shape;3709;p72"/>
            <p:cNvSpPr/>
            <p:nvPr/>
          </p:nvSpPr>
          <p:spPr>
            <a:xfrm>
              <a:off x="5006003" y="3836122"/>
              <a:ext cx="830770" cy="479679"/>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0" name="Google Shape;3710;p72"/>
            <p:cNvSpPr/>
            <p:nvPr/>
          </p:nvSpPr>
          <p:spPr>
            <a:xfrm>
              <a:off x="4926279" y="3903750"/>
              <a:ext cx="741616" cy="428244"/>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1" name="Google Shape;3711;p72"/>
            <p:cNvSpPr/>
            <p:nvPr/>
          </p:nvSpPr>
          <p:spPr>
            <a:xfrm>
              <a:off x="4864462" y="3939468"/>
              <a:ext cx="727614" cy="42005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2" name="Google Shape;3712;p72"/>
            <p:cNvSpPr/>
            <p:nvPr/>
          </p:nvSpPr>
          <p:spPr>
            <a:xfrm>
              <a:off x="4802740" y="3975092"/>
              <a:ext cx="620839" cy="358520"/>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3" name="Google Shape;3713;p72"/>
            <p:cNvSpPr/>
            <p:nvPr/>
          </p:nvSpPr>
          <p:spPr>
            <a:xfrm>
              <a:off x="5169357" y="3663339"/>
              <a:ext cx="421766" cy="243458"/>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4" name="Google Shape;3714;p72"/>
            <p:cNvSpPr/>
            <p:nvPr/>
          </p:nvSpPr>
          <p:spPr>
            <a:xfrm>
              <a:off x="5441867" y="3820597"/>
              <a:ext cx="421766" cy="243554"/>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5" name="Google Shape;3715;p72"/>
            <p:cNvSpPr/>
            <p:nvPr/>
          </p:nvSpPr>
          <p:spPr>
            <a:xfrm>
              <a:off x="5714378" y="3977950"/>
              <a:ext cx="421766" cy="243554"/>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6" name="Google Shape;3716;p72"/>
            <p:cNvSpPr/>
            <p:nvPr/>
          </p:nvSpPr>
          <p:spPr>
            <a:xfrm>
              <a:off x="2242896" y="2171438"/>
              <a:ext cx="357473" cy="206406"/>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7" name="Google Shape;3717;p72"/>
            <p:cNvSpPr/>
            <p:nvPr/>
          </p:nvSpPr>
          <p:spPr>
            <a:xfrm>
              <a:off x="2526170" y="2006084"/>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8" name="Google Shape;3718;p72"/>
            <p:cNvSpPr/>
            <p:nvPr/>
          </p:nvSpPr>
          <p:spPr>
            <a:xfrm>
              <a:off x="2632278" y="1017294"/>
              <a:ext cx="357473" cy="206311"/>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9" name="Google Shape;3719;p72"/>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0" name="Google Shape;3720;p72"/>
            <p:cNvSpPr/>
            <p:nvPr/>
          </p:nvSpPr>
          <p:spPr>
            <a:xfrm>
              <a:off x="2632278" y="1120450"/>
              <a:ext cx="178784" cy="1032319"/>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1" name="Google Shape;3721;p72"/>
            <p:cNvSpPr/>
            <p:nvPr/>
          </p:nvSpPr>
          <p:spPr>
            <a:xfrm>
              <a:off x="2811062" y="1120450"/>
              <a:ext cx="178689" cy="1032319"/>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2" name="Google Shape;3722;p72"/>
            <p:cNvSpPr/>
            <p:nvPr/>
          </p:nvSpPr>
          <p:spPr>
            <a:xfrm>
              <a:off x="2364150" y="1481542"/>
              <a:ext cx="357473" cy="2065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3" name="Google Shape;3723;p72"/>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4" name="Google Shape;3724;p72"/>
            <p:cNvSpPr/>
            <p:nvPr/>
          </p:nvSpPr>
          <p:spPr>
            <a:xfrm>
              <a:off x="2364150" y="1584793"/>
              <a:ext cx="178784" cy="72189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5" name="Google Shape;3725;p72"/>
            <p:cNvSpPr/>
            <p:nvPr/>
          </p:nvSpPr>
          <p:spPr>
            <a:xfrm>
              <a:off x="2542934" y="1584793"/>
              <a:ext cx="178688" cy="72189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6" name="Google Shape;3726;p72"/>
            <p:cNvSpPr/>
            <p:nvPr/>
          </p:nvSpPr>
          <p:spPr>
            <a:xfrm>
              <a:off x="2013915" y="2306693"/>
              <a:ext cx="357473" cy="206406"/>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7" name="Google Shape;3727;p72"/>
            <p:cNvSpPr/>
            <p:nvPr/>
          </p:nvSpPr>
          <p:spPr>
            <a:xfrm>
              <a:off x="2078685" y="1971984"/>
              <a:ext cx="357473" cy="206406"/>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8" name="Google Shape;3728;p72"/>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9" name="Google Shape;3729;p72"/>
            <p:cNvSpPr/>
            <p:nvPr/>
          </p:nvSpPr>
          <p:spPr>
            <a:xfrm>
              <a:off x="2078685" y="2075140"/>
              <a:ext cx="178784" cy="399097"/>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0" name="Google Shape;3730;p72"/>
            <p:cNvSpPr/>
            <p:nvPr/>
          </p:nvSpPr>
          <p:spPr>
            <a:xfrm>
              <a:off x="2257469" y="2075140"/>
              <a:ext cx="178689" cy="399097"/>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1" name="Google Shape;3731;p72"/>
            <p:cNvSpPr/>
            <p:nvPr/>
          </p:nvSpPr>
          <p:spPr>
            <a:xfrm>
              <a:off x="4050634" y="46890"/>
              <a:ext cx="205002" cy="29971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2" name="Google Shape;3732;p72"/>
            <p:cNvSpPr/>
            <p:nvPr/>
          </p:nvSpPr>
          <p:spPr>
            <a:xfrm>
              <a:off x="4066180" y="44285"/>
              <a:ext cx="98194" cy="12100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3" name="Google Shape;3733;p72"/>
            <p:cNvSpPr/>
            <p:nvPr/>
          </p:nvSpPr>
          <p:spPr>
            <a:xfrm>
              <a:off x="4085379" y="175665"/>
              <a:ext cx="121123" cy="13556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4" name="Google Shape;3734;p72"/>
            <p:cNvSpPr/>
            <p:nvPr/>
          </p:nvSpPr>
          <p:spPr>
            <a:xfrm>
              <a:off x="3878508" y="229758"/>
              <a:ext cx="228579" cy="325392"/>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5" name="Google Shape;3735;p72"/>
            <p:cNvSpPr/>
            <p:nvPr/>
          </p:nvSpPr>
          <p:spPr>
            <a:xfrm>
              <a:off x="4050113" y="220052"/>
              <a:ext cx="176568" cy="232904"/>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6" name="Google Shape;3736;p72"/>
            <p:cNvSpPr/>
            <p:nvPr/>
          </p:nvSpPr>
          <p:spPr>
            <a:xfrm>
              <a:off x="4081568" y="53558"/>
              <a:ext cx="129892" cy="160015"/>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7" name="Google Shape;3737;p72"/>
            <p:cNvSpPr/>
            <p:nvPr/>
          </p:nvSpPr>
          <p:spPr>
            <a:xfrm>
              <a:off x="4086841" y="52931"/>
              <a:ext cx="130406" cy="122734"/>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8" name="Google Shape;3738;p72"/>
            <p:cNvSpPr/>
            <p:nvPr/>
          </p:nvSpPr>
          <p:spPr>
            <a:xfrm>
              <a:off x="3930273" y="858890"/>
              <a:ext cx="102549" cy="78223"/>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9" name="Google Shape;3739;p72"/>
            <p:cNvSpPr/>
            <p:nvPr/>
          </p:nvSpPr>
          <p:spPr>
            <a:xfrm>
              <a:off x="3930726" y="883849"/>
              <a:ext cx="102084" cy="53297"/>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0" name="Google Shape;3740;p72"/>
            <p:cNvSpPr/>
            <p:nvPr/>
          </p:nvSpPr>
          <p:spPr>
            <a:xfrm>
              <a:off x="3878956" y="825175"/>
              <a:ext cx="93870" cy="7271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1" name="Google Shape;3741;p72"/>
            <p:cNvSpPr/>
            <p:nvPr/>
          </p:nvSpPr>
          <p:spPr>
            <a:xfrm>
              <a:off x="3879387" y="849177"/>
              <a:ext cx="93498" cy="4880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2" name="Google Shape;3742;p72"/>
            <p:cNvSpPr/>
            <p:nvPr/>
          </p:nvSpPr>
          <p:spPr>
            <a:xfrm>
              <a:off x="3913772" y="449985"/>
              <a:ext cx="223526" cy="385528"/>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3" name="Google Shape;3743;p72"/>
            <p:cNvSpPr/>
            <p:nvPr/>
          </p:nvSpPr>
          <p:spPr>
            <a:xfrm>
              <a:off x="3974732" y="450747"/>
              <a:ext cx="222535" cy="417442"/>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4" name="Google Shape;3744;p72"/>
            <p:cNvSpPr/>
            <p:nvPr/>
          </p:nvSpPr>
          <p:spPr>
            <a:xfrm>
              <a:off x="3891839" y="424458"/>
              <a:ext cx="332782" cy="30632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5" name="Google Shape;3745;p72"/>
            <p:cNvSpPr/>
            <p:nvPr/>
          </p:nvSpPr>
          <p:spPr>
            <a:xfrm>
              <a:off x="4159410" y="243442"/>
              <a:ext cx="115651" cy="405453"/>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6" name="Google Shape;3746;p72"/>
            <p:cNvSpPr/>
            <p:nvPr/>
          </p:nvSpPr>
          <p:spPr>
            <a:xfrm>
              <a:off x="4182076" y="238331"/>
              <a:ext cx="69928" cy="88934"/>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7" name="Google Shape;3747;p72"/>
            <p:cNvSpPr/>
            <p:nvPr/>
          </p:nvSpPr>
          <p:spPr>
            <a:xfrm>
              <a:off x="4044931" y="219924"/>
              <a:ext cx="59816" cy="6280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8" name="Google Shape;3748;p72"/>
            <p:cNvSpPr/>
            <p:nvPr/>
          </p:nvSpPr>
          <p:spPr>
            <a:xfrm>
              <a:off x="2494198" y="1192008"/>
              <a:ext cx="154251" cy="303342"/>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9" name="Google Shape;3749;p72"/>
            <p:cNvSpPr/>
            <p:nvPr/>
          </p:nvSpPr>
          <p:spPr>
            <a:xfrm>
              <a:off x="2527565" y="1904831"/>
              <a:ext cx="106588" cy="82319"/>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0" name="Google Shape;3750;p72"/>
            <p:cNvSpPr/>
            <p:nvPr/>
          </p:nvSpPr>
          <p:spPr>
            <a:xfrm>
              <a:off x="2527774" y="1931884"/>
              <a:ext cx="106123" cy="55368"/>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1" name="Google Shape;3751;p72"/>
            <p:cNvSpPr/>
            <p:nvPr/>
          </p:nvSpPr>
          <p:spPr>
            <a:xfrm>
              <a:off x="2655329" y="1830290"/>
              <a:ext cx="106576" cy="79516"/>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2" name="Google Shape;3752;p72"/>
            <p:cNvSpPr/>
            <p:nvPr/>
          </p:nvSpPr>
          <p:spPr>
            <a:xfrm>
              <a:off x="2655759" y="1855875"/>
              <a:ext cx="106154" cy="55320"/>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3" name="Google Shape;3753;p72"/>
            <p:cNvSpPr/>
            <p:nvPr/>
          </p:nvSpPr>
          <p:spPr>
            <a:xfrm>
              <a:off x="2362866" y="1465363"/>
              <a:ext cx="372536" cy="450662"/>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4" name="Google Shape;3754;p72"/>
            <p:cNvSpPr/>
            <p:nvPr/>
          </p:nvSpPr>
          <p:spPr>
            <a:xfrm>
              <a:off x="2393925" y="1163883"/>
              <a:ext cx="117160" cy="114020"/>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5" name="Google Shape;3755;p72"/>
            <p:cNvSpPr/>
            <p:nvPr/>
          </p:nvSpPr>
          <p:spPr>
            <a:xfrm>
              <a:off x="2362970" y="1179922"/>
              <a:ext cx="189574" cy="370837"/>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6" name="Google Shape;3756;p72"/>
            <p:cNvSpPr/>
            <p:nvPr/>
          </p:nvSpPr>
          <p:spPr>
            <a:xfrm>
              <a:off x="2389574" y="1045793"/>
              <a:ext cx="126365" cy="153696"/>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7" name="Google Shape;3757;p72"/>
            <p:cNvSpPr/>
            <p:nvPr/>
          </p:nvSpPr>
          <p:spPr>
            <a:xfrm>
              <a:off x="2377852" y="1032078"/>
              <a:ext cx="133256" cy="131805"/>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8" name="Google Shape;3758;p72"/>
            <p:cNvSpPr/>
            <p:nvPr/>
          </p:nvSpPr>
          <p:spPr>
            <a:xfrm>
              <a:off x="2511120" y="1180647"/>
              <a:ext cx="61436" cy="88868"/>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9" name="Google Shape;3759;p72"/>
            <p:cNvSpPr/>
            <p:nvPr/>
          </p:nvSpPr>
          <p:spPr>
            <a:xfrm>
              <a:off x="6137574" y="3350157"/>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0" name="Google Shape;3760;p72"/>
            <p:cNvSpPr/>
            <p:nvPr/>
          </p:nvSpPr>
          <p:spPr>
            <a:xfrm>
              <a:off x="6267054" y="2297586"/>
              <a:ext cx="217597" cy="318657"/>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1" name="Google Shape;3761;p72"/>
            <p:cNvSpPr/>
            <p:nvPr/>
          </p:nvSpPr>
          <p:spPr>
            <a:xfrm>
              <a:off x="6260770" y="2526901"/>
              <a:ext cx="40647" cy="23545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2" name="Google Shape;3762;p72"/>
            <p:cNvSpPr/>
            <p:nvPr/>
          </p:nvSpPr>
          <p:spPr>
            <a:xfrm>
              <a:off x="6283969" y="2294668"/>
              <a:ext cx="103921" cy="128329"/>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3" name="Google Shape;3763;p72"/>
            <p:cNvSpPr/>
            <p:nvPr/>
          </p:nvSpPr>
          <p:spPr>
            <a:xfrm>
              <a:off x="6304395" y="2434900"/>
              <a:ext cx="128622" cy="143860"/>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4" name="Google Shape;3764;p72"/>
            <p:cNvSpPr/>
            <p:nvPr/>
          </p:nvSpPr>
          <p:spPr>
            <a:xfrm>
              <a:off x="6266985" y="2481191"/>
              <a:ext cx="187397" cy="215209"/>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5" name="Google Shape;3765;p72"/>
            <p:cNvSpPr/>
            <p:nvPr/>
          </p:nvSpPr>
          <p:spPr>
            <a:xfrm>
              <a:off x="6300305" y="2304949"/>
              <a:ext cx="138529" cy="170431"/>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6" name="Google Shape;3766;p72"/>
            <p:cNvSpPr/>
            <p:nvPr/>
          </p:nvSpPr>
          <p:spPr>
            <a:xfrm>
              <a:off x="6305880" y="2304032"/>
              <a:ext cx="138474" cy="130867"/>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7" name="Google Shape;3767;p72"/>
            <p:cNvSpPr/>
            <p:nvPr/>
          </p:nvSpPr>
          <p:spPr>
            <a:xfrm>
              <a:off x="6412912" y="2510225"/>
              <a:ext cx="93089" cy="307779"/>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8" name="Google Shape;3768;p72"/>
            <p:cNvSpPr/>
            <p:nvPr/>
          </p:nvSpPr>
          <p:spPr>
            <a:xfrm>
              <a:off x="6328850" y="3433403"/>
              <a:ext cx="108744" cy="83141"/>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9" name="Google Shape;3769;p72"/>
            <p:cNvSpPr/>
            <p:nvPr/>
          </p:nvSpPr>
          <p:spPr>
            <a:xfrm>
              <a:off x="6329407" y="3459885"/>
              <a:ext cx="108204" cy="56238"/>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0" name="Google Shape;3770;p72"/>
            <p:cNvSpPr/>
            <p:nvPr/>
          </p:nvSpPr>
          <p:spPr>
            <a:xfrm>
              <a:off x="6246119" y="3415021"/>
              <a:ext cx="99827" cy="77341"/>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1" name="Google Shape;3771;p72"/>
            <p:cNvSpPr/>
            <p:nvPr/>
          </p:nvSpPr>
          <p:spPr>
            <a:xfrm>
              <a:off x="6246063" y="3440454"/>
              <a:ext cx="99536" cy="51729"/>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2" name="Google Shape;3772;p72"/>
            <p:cNvSpPr/>
            <p:nvPr/>
          </p:nvSpPr>
          <p:spPr>
            <a:xfrm>
              <a:off x="6262125" y="2696837"/>
              <a:ext cx="213068" cy="74445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3" name="Google Shape;3773;p72"/>
            <p:cNvSpPr/>
            <p:nvPr/>
          </p:nvSpPr>
          <p:spPr>
            <a:xfrm>
              <a:off x="6253173" y="2679311"/>
              <a:ext cx="226922" cy="495109"/>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4" name="Google Shape;3774;p72"/>
            <p:cNvSpPr/>
            <p:nvPr/>
          </p:nvSpPr>
          <p:spPr>
            <a:xfrm>
              <a:off x="6408973" y="2507035"/>
              <a:ext cx="76263" cy="95029"/>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5" name="Google Shape;3775;p72"/>
            <p:cNvSpPr/>
            <p:nvPr/>
          </p:nvSpPr>
          <p:spPr>
            <a:xfrm>
              <a:off x="6261399" y="2481311"/>
              <a:ext cx="63531" cy="66745"/>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6" name="Google Shape;3776;p72"/>
            <p:cNvSpPr/>
            <p:nvPr/>
          </p:nvSpPr>
          <p:spPr>
            <a:xfrm>
              <a:off x="2608942" y="4557070"/>
              <a:ext cx="432244" cy="249555"/>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7" name="Google Shape;3777;p72"/>
            <p:cNvSpPr/>
            <p:nvPr/>
          </p:nvSpPr>
          <p:spPr>
            <a:xfrm>
              <a:off x="2930982" y="3722965"/>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8" name="Google Shape;3778;p72"/>
            <p:cNvSpPr/>
            <p:nvPr/>
          </p:nvSpPr>
          <p:spPr>
            <a:xfrm>
              <a:off x="2667241" y="4676337"/>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9" name="Google Shape;3779;p72"/>
            <p:cNvSpPr/>
            <p:nvPr/>
          </p:nvSpPr>
          <p:spPr>
            <a:xfrm>
              <a:off x="2667120" y="4688038"/>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0" name="Google Shape;3780;p72"/>
            <p:cNvSpPr/>
            <p:nvPr/>
          </p:nvSpPr>
          <p:spPr>
            <a:xfrm>
              <a:off x="2825027" y="4597173"/>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1" name="Google Shape;3781;p72"/>
            <p:cNvSpPr/>
            <p:nvPr/>
          </p:nvSpPr>
          <p:spPr>
            <a:xfrm>
              <a:off x="2825072" y="4608314"/>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2" name="Google Shape;3782;p72"/>
            <p:cNvSpPr/>
            <p:nvPr/>
          </p:nvSpPr>
          <p:spPr>
            <a:xfrm>
              <a:off x="2742284" y="3964900"/>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3" name="Google Shape;3783;p72"/>
            <p:cNvSpPr/>
            <p:nvPr/>
          </p:nvSpPr>
          <p:spPr>
            <a:xfrm>
              <a:off x="2743301" y="3964900"/>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4" name="Google Shape;3784;p72"/>
            <p:cNvSpPr/>
            <p:nvPr/>
          </p:nvSpPr>
          <p:spPr>
            <a:xfrm>
              <a:off x="2790577" y="3522142"/>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5" name="Google Shape;3785;p72"/>
            <p:cNvSpPr/>
            <p:nvPr/>
          </p:nvSpPr>
          <p:spPr>
            <a:xfrm>
              <a:off x="2954700" y="3752463"/>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6" name="Google Shape;3786;p72"/>
            <p:cNvSpPr/>
            <p:nvPr/>
          </p:nvSpPr>
          <p:spPr>
            <a:xfrm>
              <a:off x="2782487" y="3720882"/>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7" name="Google Shape;3787;p72"/>
            <p:cNvSpPr/>
            <p:nvPr/>
          </p:nvSpPr>
          <p:spPr>
            <a:xfrm>
              <a:off x="2469603" y="3777311"/>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8" name="Google Shape;3788;p72"/>
            <p:cNvSpPr/>
            <p:nvPr/>
          </p:nvSpPr>
          <p:spPr>
            <a:xfrm>
              <a:off x="2743245" y="3761847"/>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9" name="Google Shape;3789;p72"/>
            <p:cNvSpPr/>
            <p:nvPr/>
          </p:nvSpPr>
          <p:spPr>
            <a:xfrm>
              <a:off x="2783810" y="3522089"/>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0" name="Google Shape;3790;p72"/>
            <p:cNvSpPr/>
            <p:nvPr/>
          </p:nvSpPr>
          <p:spPr>
            <a:xfrm>
              <a:off x="2011725" y="4252365"/>
              <a:ext cx="432244" cy="249555"/>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1" name="Google Shape;3791;p72"/>
            <p:cNvSpPr/>
            <p:nvPr/>
          </p:nvSpPr>
          <p:spPr>
            <a:xfrm>
              <a:off x="2116256" y="4345803"/>
              <a:ext cx="122876" cy="95119"/>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2" name="Google Shape;3792;p72"/>
            <p:cNvSpPr/>
            <p:nvPr/>
          </p:nvSpPr>
          <p:spPr>
            <a:xfrm>
              <a:off x="2116272" y="4377142"/>
              <a:ext cx="122242" cy="6375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3" name="Google Shape;3793;p72"/>
            <p:cNvSpPr/>
            <p:nvPr/>
          </p:nvSpPr>
          <p:spPr>
            <a:xfrm>
              <a:off x="2242069" y="4298215"/>
              <a:ext cx="122771" cy="91654"/>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4" name="Google Shape;3794;p72"/>
            <p:cNvSpPr/>
            <p:nvPr/>
          </p:nvSpPr>
          <p:spPr>
            <a:xfrm>
              <a:off x="2242300" y="4327803"/>
              <a:ext cx="122230" cy="6380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5" name="Google Shape;3795;p72"/>
            <p:cNvSpPr/>
            <p:nvPr/>
          </p:nvSpPr>
          <p:spPr>
            <a:xfrm>
              <a:off x="2122246" y="3749635"/>
              <a:ext cx="211613" cy="606004"/>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6" name="Google Shape;3796;p72"/>
            <p:cNvSpPr/>
            <p:nvPr/>
          </p:nvSpPr>
          <p:spPr>
            <a:xfrm>
              <a:off x="2150411" y="3371683"/>
              <a:ext cx="135319" cy="132132"/>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7" name="Google Shape;3797;p72"/>
            <p:cNvSpPr/>
            <p:nvPr/>
          </p:nvSpPr>
          <p:spPr>
            <a:xfrm>
              <a:off x="2307535" y="3402925"/>
              <a:ext cx="192267" cy="377666"/>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8" name="Google Shape;3798;p72"/>
            <p:cNvSpPr/>
            <p:nvPr/>
          </p:nvSpPr>
          <p:spPr>
            <a:xfrm>
              <a:off x="2114600" y="3389774"/>
              <a:ext cx="219367" cy="442443"/>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9" name="Google Shape;3799;p72"/>
            <p:cNvSpPr/>
            <p:nvPr/>
          </p:nvSpPr>
          <p:spPr>
            <a:xfrm>
              <a:off x="2145213" y="3235029"/>
              <a:ext cx="146094" cy="177613"/>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0" name="Google Shape;3800;p72"/>
            <p:cNvSpPr/>
            <p:nvPr/>
          </p:nvSpPr>
          <p:spPr>
            <a:xfrm>
              <a:off x="2131725" y="3219615"/>
              <a:ext cx="154031" cy="152067"/>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1" name="Google Shape;3801;p72"/>
            <p:cNvSpPr/>
            <p:nvPr/>
          </p:nvSpPr>
          <p:spPr>
            <a:xfrm>
              <a:off x="2103052" y="3477411"/>
              <a:ext cx="196972" cy="338613"/>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2" name="Google Shape;3802;p72"/>
            <p:cNvSpPr/>
            <p:nvPr/>
          </p:nvSpPr>
          <p:spPr>
            <a:xfrm>
              <a:off x="2312810" y="3580852"/>
              <a:ext cx="228028" cy="306609"/>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3" name="Google Shape;3803;p72"/>
            <p:cNvSpPr/>
            <p:nvPr/>
          </p:nvSpPr>
          <p:spPr>
            <a:xfrm>
              <a:off x="2273486" y="3773067"/>
              <a:ext cx="115992" cy="56976"/>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4" name="Google Shape;3804;p72"/>
            <p:cNvSpPr/>
            <p:nvPr/>
          </p:nvSpPr>
          <p:spPr>
            <a:xfrm>
              <a:off x="2440714" y="3737029"/>
              <a:ext cx="71478" cy="5909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5" name="Google Shape;3805;p72"/>
            <p:cNvSpPr/>
            <p:nvPr/>
          </p:nvSpPr>
          <p:spPr>
            <a:xfrm>
              <a:off x="2285854" y="3390448"/>
              <a:ext cx="70866" cy="103155"/>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6" name="Google Shape;3806;p72"/>
            <p:cNvSpPr/>
            <p:nvPr/>
          </p:nvSpPr>
          <p:spPr>
            <a:xfrm>
              <a:off x="2088637" y="3460502"/>
              <a:ext cx="85975" cy="128318"/>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7" name="Google Shape;3807;p72"/>
            <p:cNvSpPr/>
            <p:nvPr/>
          </p:nvSpPr>
          <p:spPr>
            <a:xfrm>
              <a:off x="4813163" y="609565"/>
              <a:ext cx="169617" cy="33321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8" name="Google Shape;3808;p72"/>
            <p:cNvSpPr/>
            <p:nvPr/>
          </p:nvSpPr>
          <p:spPr>
            <a:xfrm>
              <a:off x="4828467" y="1392196"/>
              <a:ext cx="116692" cy="90410"/>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9" name="Google Shape;3809;p72"/>
            <p:cNvSpPr/>
            <p:nvPr/>
          </p:nvSpPr>
          <p:spPr>
            <a:xfrm>
              <a:off x="4829505" y="1421916"/>
              <a:ext cx="116196" cy="60608"/>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0" name="Google Shape;3810;p72"/>
            <p:cNvSpPr/>
            <p:nvPr/>
          </p:nvSpPr>
          <p:spPr>
            <a:xfrm>
              <a:off x="4688430" y="1310886"/>
              <a:ext cx="116665" cy="87067"/>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1" name="Google Shape;3811;p72"/>
            <p:cNvSpPr/>
            <p:nvPr/>
          </p:nvSpPr>
          <p:spPr>
            <a:xfrm>
              <a:off x="4688726" y="1338477"/>
              <a:ext cx="116135" cy="60608"/>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2" name="Google Shape;3812;p72"/>
            <p:cNvSpPr/>
            <p:nvPr/>
          </p:nvSpPr>
          <p:spPr>
            <a:xfrm>
              <a:off x="4717732" y="910305"/>
              <a:ext cx="408631" cy="493987"/>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3" name="Google Shape;3813;p72"/>
            <p:cNvSpPr/>
            <p:nvPr/>
          </p:nvSpPr>
          <p:spPr>
            <a:xfrm>
              <a:off x="4963696" y="579048"/>
              <a:ext cx="128556" cy="125075"/>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4" name="Google Shape;3814;p72"/>
            <p:cNvSpPr/>
            <p:nvPr/>
          </p:nvSpPr>
          <p:spPr>
            <a:xfrm>
              <a:off x="4918440" y="596574"/>
              <a:ext cx="208599" cy="407146"/>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5" name="Google Shape;3815;p72"/>
            <p:cNvSpPr/>
            <p:nvPr/>
          </p:nvSpPr>
          <p:spPr>
            <a:xfrm>
              <a:off x="4958560" y="449309"/>
              <a:ext cx="138537" cy="168686"/>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6" name="Google Shape;3816;p72"/>
            <p:cNvSpPr/>
            <p:nvPr/>
          </p:nvSpPr>
          <p:spPr>
            <a:xfrm>
              <a:off x="4963736" y="434568"/>
              <a:ext cx="146199" cy="144480"/>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7" name="Google Shape;3817;p72"/>
            <p:cNvSpPr/>
            <p:nvPr/>
          </p:nvSpPr>
          <p:spPr>
            <a:xfrm>
              <a:off x="4896275" y="596956"/>
              <a:ext cx="67341" cy="98012"/>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8" name="Google Shape;3818;p72"/>
            <p:cNvSpPr/>
            <p:nvPr/>
          </p:nvSpPr>
          <p:spPr>
            <a:xfrm>
              <a:off x="5434686" y="3650290"/>
              <a:ext cx="676058" cy="390429"/>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9" name="Google Shape;3819;p72"/>
            <p:cNvSpPr/>
            <p:nvPr/>
          </p:nvSpPr>
          <p:spPr>
            <a:xfrm>
              <a:off x="5472633" y="3576375"/>
              <a:ext cx="587572" cy="226763"/>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0" name="Google Shape;3820;p72"/>
            <p:cNvSpPr/>
            <p:nvPr/>
          </p:nvSpPr>
          <p:spPr>
            <a:xfrm>
              <a:off x="5434724" y="3741253"/>
              <a:ext cx="51339" cy="103346"/>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1" name="Google Shape;3821;p72"/>
            <p:cNvSpPr/>
            <p:nvPr/>
          </p:nvSpPr>
          <p:spPr>
            <a:xfrm>
              <a:off x="6065565" y="3741825"/>
              <a:ext cx="45148" cy="102774"/>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2" name="Google Shape;3822;p72"/>
            <p:cNvSpPr/>
            <p:nvPr/>
          </p:nvSpPr>
          <p:spPr>
            <a:xfrm>
              <a:off x="5494446" y="3630573"/>
              <a:ext cx="562737" cy="32480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3" name="Google Shape;3823;p72"/>
            <p:cNvSpPr/>
            <p:nvPr/>
          </p:nvSpPr>
          <p:spPr>
            <a:xfrm>
              <a:off x="5460441" y="3803737"/>
              <a:ext cx="614737" cy="220544"/>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4" name="Google Shape;3824;p72"/>
            <p:cNvSpPr/>
            <p:nvPr/>
          </p:nvSpPr>
          <p:spPr>
            <a:xfrm>
              <a:off x="5434724" y="3551706"/>
              <a:ext cx="675989" cy="390489"/>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5" name="Google Shape;3825;p72"/>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6" name="Google Shape;3826;p72"/>
            <p:cNvSpPr/>
            <p:nvPr/>
          </p:nvSpPr>
          <p:spPr>
            <a:xfrm>
              <a:off x="5382050" y="3902892"/>
              <a:ext cx="186213" cy="107537"/>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7" name="Google Shape;3827;p72"/>
            <p:cNvSpPr/>
            <p:nvPr/>
          </p:nvSpPr>
          <p:spPr>
            <a:xfrm>
              <a:off x="5425961" y="3928134"/>
              <a:ext cx="142303" cy="132873"/>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8" name="Google Shape;3828;p72"/>
            <p:cNvSpPr/>
            <p:nvPr/>
          </p:nvSpPr>
          <p:spPr>
            <a:xfrm>
              <a:off x="5023720" y="3961462"/>
              <a:ext cx="431291" cy="317858"/>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9" name="Google Shape;3829;p72"/>
            <p:cNvSpPr/>
            <p:nvPr/>
          </p:nvSpPr>
          <p:spPr>
            <a:xfrm rot="-1801764">
              <a:off x="5018434" y="4160307"/>
              <a:ext cx="74228" cy="128473"/>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0" name="Google Shape;3830;p72"/>
            <p:cNvSpPr/>
            <p:nvPr/>
          </p:nvSpPr>
          <p:spPr>
            <a:xfrm>
              <a:off x="5833536" y="4556308"/>
              <a:ext cx="432244" cy="249555"/>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1" name="Google Shape;3831;p72"/>
            <p:cNvSpPr/>
            <p:nvPr/>
          </p:nvSpPr>
          <p:spPr>
            <a:xfrm>
              <a:off x="6124048" y="3784878"/>
              <a:ext cx="99113" cy="215741"/>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2" name="Google Shape;3832;p72"/>
            <p:cNvSpPr/>
            <p:nvPr/>
          </p:nvSpPr>
          <p:spPr>
            <a:xfrm>
              <a:off x="6137955" y="3696137"/>
              <a:ext cx="71246" cy="137090"/>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3" name="Google Shape;3833;p72"/>
            <p:cNvSpPr/>
            <p:nvPr/>
          </p:nvSpPr>
          <p:spPr>
            <a:xfrm>
              <a:off x="5898535" y="4644969"/>
              <a:ext cx="153698" cy="86203"/>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4" name="Google Shape;3834;p72"/>
            <p:cNvSpPr/>
            <p:nvPr/>
          </p:nvSpPr>
          <p:spPr>
            <a:xfrm>
              <a:off x="5898544" y="4659654"/>
              <a:ext cx="151113" cy="71804"/>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5" name="Google Shape;3835;p72"/>
            <p:cNvSpPr/>
            <p:nvPr/>
          </p:nvSpPr>
          <p:spPr>
            <a:xfrm>
              <a:off x="6010930" y="4594540"/>
              <a:ext cx="153698" cy="86245"/>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6" name="Google Shape;3836;p72"/>
            <p:cNvSpPr/>
            <p:nvPr/>
          </p:nvSpPr>
          <p:spPr>
            <a:xfrm>
              <a:off x="6010940" y="4609266"/>
              <a:ext cx="151113" cy="71804"/>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7" name="Google Shape;3837;p72"/>
            <p:cNvSpPr/>
            <p:nvPr/>
          </p:nvSpPr>
          <p:spPr>
            <a:xfrm>
              <a:off x="5939834" y="4034528"/>
              <a:ext cx="224738" cy="6344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8" name="Google Shape;3838;p72"/>
            <p:cNvSpPr/>
            <p:nvPr/>
          </p:nvSpPr>
          <p:spPr>
            <a:xfrm>
              <a:off x="5972635" y="3514319"/>
              <a:ext cx="163123" cy="261076"/>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9" name="Google Shape;3839;p72"/>
            <p:cNvSpPr/>
            <p:nvPr/>
          </p:nvSpPr>
          <p:spPr>
            <a:xfrm>
              <a:off x="5938247" y="3698937"/>
              <a:ext cx="250857" cy="415389"/>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0" name="Google Shape;3840;p72"/>
            <p:cNvSpPr/>
            <p:nvPr/>
          </p:nvSpPr>
          <p:spPr>
            <a:xfrm>
              <a:off x="5692823" y="3751153"/>
              <a:ext cx="318504" cy="248122"/>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1" name="Google Shape;3841;p72"/>
            <p:cNvSpPr/>
            <p:nvPr/>
          </p:nvSpPr>
          <p:spPr>
            <a:xfrm>
              <a:off x="5925738" y="3745773"/>
              <a:ext cx="96916" cy="141862"/>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2" name="Google Shape;3842;p72"/>
            <p:cNvSpPr/>
            <p:nvPr/>
          </p:nvSpPr>
          <p:spPr>
            <a:xfrm>
              <a:off x="5972396" y="3502859"/>
              <a:ext cx="158142" cy="174304"/>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43" name="Google Shape;3843;p72"/>
            <p:cNvGrpSpPr/>
            <p:nvPr/>
          </p:nvGrpSpPr>
          <p:grpSpPr>
            <a:xfrm>
              <a:off x="3871486" y="368362"/>
              <a:ext cx="330894" cy="250785"/>
              <a:chOff x="6621095" y="1452181"/>
              <a:chExt cx="330894" cy="250785"/>
            </a:xfrm>
          </p:grpSpPr>
          <p:sp>
            <p:nvSpPr>
              <p:cNvPr id="3844" name="Google Shape;3844;p7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5" name="Google Shape;3845;p7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6" name="Google Shape;3846;p7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7" name="Google Shape;3847;p7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8" name="Google Shape;3848;p7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49" name="Google Shape;3849;p72"/>
            <p:cNvGrpSpPr/>
            <p:nvPr/>
          </p:nvGrpSpPr>
          <p:grpSpPr>
            <a:xfrm>
              <a:off x="4704106" y="852569"/>
              <a:ext cx="330894" cy="250785"/>
              <a:chOff x="6621095" y="1452181"/>
              <a:chExt cx="330894" cy="250785"/>
            </a:xfrm>
          </p:grpSpPr>
          <p:sp>
            <p:nvSpPr>
              <p:cNvPr id="3850" name="Google Shape;3850;p7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1" name="Google Shape;3851;p7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2" name="Google Shape;3852;p7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3" name="Google Shape;3853;p7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4" name="Google Shape;3854;p7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55" name="Google Shape;3855;p72"/>
            <p:cNvSpPr/>
            <p:nvPr/>
          </p:nvSpPr>
          <p:spPr>
            <a:xfrm>
              <a:off x="5005135" y="663654"/>
              <a:ext cx="157949" cy="441664"/>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6" name="Google Shape;3856;p72"/>
            <p:cNvSpPr/>
            <p:nvPr/>
          </p:nvSpPr>
          <p:spPr>
            <a:xfrm>
              <a:off x="5078203" y="660182"/>
              <a:ext cx="90963" cy="123358"/>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57" name="Google Shape;3857;p72"/>
            <p:cNvGrpSpPr/>
            <p:nvPr/>
          </p:nvGrpSpPr>
          <p:grpSpPr>
            <a:xfrm flipH="1">
              <a:off x="2446567" y="1414370"/>
              <a:ext cx="298963" cy="226660"/>
              <a:chOff x="6621095" y="1452181"/>
              <a:chExt cx="330894" cy="250785"/>
            </a:xfrm>
          </p:grpSpPr>
          <p:sp>
            <p:nvSpPr>
              <p:cNvPr id="3858" name="Google Shape;3858;p7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9" name="Google Shape;3859;p7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0" name="Google Shape;3860;p7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1" name="Google Shape;3861;p7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2" name="Google Shape;3862;p7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63" name="Google Shape;3863;p72"/>
            <p:cNvSpPr/>
            <p:nvPr/>
          </p:nvSpPr>
          <p:spPr>
            <a:xfrm>
              <a:off x="2329846" y="1241863"/>
              <a:ext cx="143174" cy="402337"/>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4" name="Google Shape;3864;p72"/>
            <p:cNvSpPr/>
            <p:nvPr/>
          </p:nvSpPr>
          <p:spPr>
            <a:xfrm>
              <a:off x="2323859" y="1237315"/>
              <a:ext cx="82772" cy="112806"/>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65" name="Google Shape;3865;p72"/>
          <p:cNvGrpSpPr/>
          <p:nvPr/>
        </p:nvGrpSpPr>
        <p:grpSpPr>
          <a:xfrm>
            <a:off x="2531557" y="3196864"/>
            <a:ext cx="1407493" cy="1561147"/>
            <a:chOff x="2152750" y="190500"/>
            <a:chExt cx="4293756" cy="4762499"/>
          </a:xfrm>
        </p:grpSpPr>
        <p:sp>
          <p:nvSpPr>
            <p:cNvPr id="3866" name="Google Shape;3866;p72"/>
            <p:cNvSpPr/>
            <p:nvPr/>
          </p:nvSpPr>
          <p:spPr>
            <a:xfrm>
              <a:off x="2152750" y="2957607"/>
              <a:ext cx="756691" cy="437959"/>
            </a:xfrm>
            <a:custGeom>
              <a:rect b="b" l="l" r="r" t="t"/>
              <a:pathLst>
                <a:path extrusionOk="0" h="437959" w="756691">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7" name="Google Shape;3867;p72"/>
            <p:cNvSpPr/>
            <p:nvPr/>
          </p:nvSpPr>
          <p:spPr>
            <a:xfrm>
              <a:off x="2318956" y="3109336"/>
              <a:ext cx="225716" cy="175248"/>
            </a:xfrm>
            <a:custGeom>
              <a:rect b="b" l="l" r="r" t="t"/>
              <a:pathLst>
                <a:path extrusionOk="0" h="175248" w="225716">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8" name="Google Shape;3868;p72"/>
            <p:cNvSpPr/>
            <p:nvPr/>
          </p:nvSpPr>
          <p:spPr>
            <a:xfrm>
              <a:off x="2319304" y="3166967"/>
              <a:ext cx="224715" cy="117585"/>
            </a:xfrm>
            <a:custGeom>
              <a:rect b="b" l="l" r="r" t="t"/>
              <a:pathLst>
                <a:path extrusionOk="0" h="117585" w="224715">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9" name="Google Shape;3869;p72"/>
            <p:cNvSpPr/>
            <p:nvPr/>
          </p:nvSpPr>
          <p:spPr>
            <a:xfrm>
              <a:off x="2550431" y="3021675"/>
              <a:ext cx="225586" cy="168802"/>
            </a:xfrm>
            <a:custGeom>
              <a:rect b="b" l="l" r="r" t="t"/>
              <a:pathLst>
                <a:path extrusionOk="0" h="168802" w="225586">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0" name="Google Shape;3870;p72"/>
            <p:cNvSpPr/>
            <p:nvPr/>
          </p:nvSpPr>
          <p:spPr>
            <a:xfrm>
              <a:off x="2551534" y="3076575"/>
              <a:ext cx="224758" cy="117584"/>
            </a:xfrm>
            <a:custGeom>
              <a:rect b="b" l="l" r="r" t="t"/>
              <a:pathLst>
                <a:path extrusionOk="0" h="117584" w="224758">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1" name="Google Shape;3871;p72"/>
            <p:cNvSpPr/>
            <p:nvPr/>
          </p:nvSpPr>
          <p:spPr>
            <a:xfrm>
              <a:off x="2330724" y="2010537"/>
              <a:ext cx="387976" cy="1115665"/>
            </a:xfrm>
            <a:custGeom>
              <a:rect b="b" l="l" r="r" t="t"/>
              <a:pathLst>
                <a:path extrusionOk="0" h="1115665" w="387976">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2" name="Google Shape;3872;p72"/>
            <p:cNvSpPr/>
            <p:nvPr/>
          </p:nvSpPr>
          <p:spPr>
            <a:xfrm>
              <a:off x="2382705" y="1314450"/>
              <a:ext cx="248692" cy="242377"/>
            </a:xfrm>
            <a:custGeom>
              <a:rect b="b" l="l" r="r" t="t"/>
              <a:pathLst>
                <a:path extrusionOk="0" h="242377" w="248692">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3" name="Google Shape;3873;p72"/>
            <p:cNvSpPr/>
            <p:nvPr/>
          </p:nvSpPr>
          <p:spPr>
            <a:xfrm>
              <a:off x="2671394" y="1371981"/>
              <a:ext cx="353519" cy="695039"/>
            </a:xfrm>
            <a:custGeom>
              <a:rect b="b" l="l" r="r" t="t"/>
              <a:pathLst>
                <a:path extrusionOk="0" h="695039" w="353519">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4" name="Google Shape;3874;p72"/>
            <p:cNvSpPr/>
            <p:nvPr/>
          </p:nvSpPr>
          <p:spPr>
            <a:xfrm>
              <a:off x="2315965" y="1348763"/>
              <a:ext cx="403432" cy="814679"/>
            </a:xfrm>
            <a:custGeom>
              <a:rect b="b" l="l" r="r" t="t"/>
              <a:pathLst>
                <a:path extrusionOk="0" h="814679" w="403432">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5" name="Google Shape;3875;p72"/>
            <p:cNvSpPr/>
            <p:nvPr/>
          </p:nvSpPr>
          <p:spPr>
            <a:xfrm>
              <a:off x="2373403" y="1062776"/>
              <a:ext cx="268166" cy="327122"/>
            </a:xfrm>
            <a:custGeom>
              <a:rect b="b" l="l" r="r" t="t"/>
              <a:pathLst>
                <a:path extrusionOk="0" h="327122" w="268166">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6" name="Google Shape;3876;p72"/>
            <p:cNvSpPr/>
            <p:nvPr/>
          </p:nvSpPr>
          <p:spPr>
            <a:xfrm>
              <a:off x="2348404" y="1033740"/>
              <a:ext cx="282986" cy="280709"/>
            </a:xfrm>
            <a:custGeom>
              <a:rect b="b" l="l" r="r" t="t"/>
              <a:pathLst>
                <a:path extrusionOk="0" h="280709" w="282986">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7" name="Google Shape;3877;p72"/>
            <p:cNvSpPr/>
            <p:nvPr/>
          </p:nvSpPr>
          <p:spPr>
            <a:xfrm>
              <a:off x="2295460" y="1509426"/>
              <a:ext cx="362138" cy="623316"/>
            </a:xfrm>
            <a:custGeom>
              <a:rect b="b" l="l" r="r" t="t"/>
              <a:pathLst>
                <a:path extrusionOk="0" h="623316" w="362138">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8" name="Google Shape;3878;p72"/>
            <p:cNvSpPr/>
            <p:nvPr/>
          </p:nvSpPr>
          <p:spPr>
            <a:xfrm>
              <a:off x="2681160" y="1699641"/>
              <a:ext cx="419212" cy="565118"/>
            </a:xfrm>
            <a:custGeom>
              <a:rect b="b" l="l" r="r" t="t"/>
              <a:pathLst>
                <a:path extrusionOk="0" h="565118" w="419212">
                  <a:moveTo>
                    <a:pt x="419212" y="0"/>
                  </a:moveTo>
                  <a:lnTo>
                    <a:pt x="287965" y="449771"/>
                  </a:lnTo>
                  <a:lnTo>
                    <a:pt x="0" y="565118"/>
                  </a:lnTo>
                  <a:lnTo>
                    <a:pt x="105017" y="126968"/>
                  </a:lnTo>
                  <a:lnTo>
                    <a:pt x="419212"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9" name="Google Shape;3879;p72"/>
            <p:cNvSpPr/>
            <p:nvPr/>
          </p:nvSpPr>
          <p:spPr>
            <a:xfrm>
              <a:off x="2608827" y="2053875"/>
              <a:ext cx="212446" cy="104783"/>
            </a:xfrm>
            <a:custGeom>
              <a:rect b="b" l="l" r="r" t="t"/>
              <a:pathLst>
                <a:path extrusionOk="0" h="104783" w="212446">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0" name="Google Shape;3880;p72"/>
            <p:cNvSpPr/>
            <p:nvPr/>
          </p:nvSpPr>
          <p:spPr>
            <a:xfrm>
              <a:off x="2916099" y="1987646"/>
              <a:ext cx="131568" cy="109091"/>
            </a:xfrm>
            <a:custGeom>
              <a:rect b="b" l="l" r="r" t="t"/>
              <a:pathLst>
                <a:path extrusionOk="0" h="109091" w="131568">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1" name="Google Shape;3881;p72"/>
            <p:cNvSpPr/>
            <p:nvPr/>
          </p:nvSpPr>
          <p:spPr>
            <a:xfrm>
              <a:off x="2631550" y="1349025"/>
              <a:ext cx="130391" cy="190023"/>
            </a:xfrm>
            <a:custGeom>
              <a:rect b="b" l="l" r="r" t="t"/>
              <a:pathLst>
                <a:path extrusionOk="0" h="190023" w="130391">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2" name="Google Shape;3882;p72"/>
            <p:cNvSpPr/>
            <p:nvPr/>
          </p:nvSpPr>
          <p:spPr>
            <a:xfrm>
              <a:off x="2269458" y="1478036"/>
              <a:ext cx="157611" cy="236452"/>
            </a:xfrm>
            <a:custGeom>
              <a:rect b="b" l="l" r="r" t="t"/>
              <a:pathLst>
                <a:path extrusionOk="0" h="236452" w="157611">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3" name="Google Shape;3883;p72"/>
            <p:cNvSpPr/>
            <p:nvPr/>
          </p:nvSpPr>
          <p:spPr>
            <a:xfrm>
              <a:off x="3098756" y="3983831"/>
              <a:ext cx="98079" cy="56769"/>
            </a:xfrm>
            <a:custGeom>
              <a:rect b="b" l="l" r="r" t="t"/>
              <a:pathLst>
                <a:path extrusionOk="0" h="56769" w="98079">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4" name="Google Shape;3884;p72"/>
            <p:cNvSpPr/>
            <p:nvPr/>
          </p:nvSpPr>
          <p:spPr>
            <a:xfrm>
              <a:off x="4017202" y="4508754"/>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5" name="Google Shape;3885;p72"/>
            <p:cNvSpPr/>
            <p:nvPr/>
          </p:nvSpPr>
          <p:spPr>
            <a:xfrm>
              <a:off x="5609182" y="3535680"/>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6" name="Google Shape;3886;p72"/>
            <p:cNvSpPr/>
            <p:nvPr/>
          </p:nvSpPr>
          <p:spPr>
            <a:xfrm>
              <a:off x="3115863" y="3050952"/>
              <a:ext cx="67191" cy="975240"/>
            </a:xfrm>
            <a:custGeom>
              <a:rect b="b" l="l" r="r" t="t"/>
              <a:pathLst>
                <a:path extrusionOk="0" h="975240" w="67191">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7" name="Google Shape;3887;p72"/>
            <p:cNvSpPr/>
            <p:nvPr/>
          </p:nvSpPr>
          <p:spPr>
            <a:xfrm>
              <a:off x="4036495" y="3422808"/>
              <a:ext cx="59588" cy="1128783"/>
            </a:xfrm>
            <a:custGeom>
              <a:rect b="b" l="l" r="r" t="t"/>
              <a:pathLst>
                <a:path extrusionOk="0" h="1128783" w="59588">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8" name="Google Shape;3888;p72"/>
            <p:cNvSpPr/>
            <p:nvPr/>
          </p:nvSpPr>
          <p:spPr>
            <a:xfrm>
              <a:off x="5628379" y="2652522"/>
              <a:ext cx="59588" cy="923996"/>
            </a:xfrm>
            <a:custGeom>
              <a:rect b="b" l="l" r="r" t="t"/>
              <a:pathLst>
                <a:path extrusionOk="0" h="923996" w="59588">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9" name="Google Shape;3889;p72"/>
            <p:cNvSpPr/>
            <p:nvPr/>
          </p:nvSpPr>
          <p:spPr>
            <a:xfrm>
              <a:off x="3056370" y="3054762"/>
              <a:ext cx="1009872" cy="652653"/>
            </a:xfrm>
            <a:custGeom>
              <a:rect b="b" l="l" r="r" t="t"/>
              <a:pathLst>
                <a:path extrusionOk="0" h="652653" w="1009872">
                  <a:moveTo>
                    <a:pt x="1009872" y="652653"/>
                  </a:moveTo>
                  <a:lnTo>
                    <a:pt x="0" y="68294"/>
                  </a:lnTo>
                  <a:lnTo>
                    <a:pt x="0" y="0"/>
                  </a:lnTo>
                  <a:lnTo>
                    <a:pt x="1009872" y="584454"/>
                  </a:lnTo>
                  <a:lnTo>
                    <a:pt x="1009872" y="6526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0" name="Google Shape;3890;p72"/>
            <p:cNvSpPr/>
            <p:nvPr/>
          </p:nvSpPr>
          <p:spPr>
            <a:xfrm>
              <a:off x="3056084" y="2071592"/>
              <a:ext cx="2712855" cy="1569720"/>
            </a:xfrm>
            <a:custGeom>
              <a:rect b="b" l="l" r="r" t="t"/>
              <a:pathLst>
                <a:path extrusionOk="0" h="1569720" w="2712855">
                  <a:moveTo>
                    <a:pt x="2712856" y="584359"/>
                  </a:moveTo>
                  <a:lnTo>
                    <a:pt x="1009967" y="1569720"/>
                  </a:lnTo>
                  <a:lnTo>
                    <a:pt x="0" y="985361"/>
                  </a:lnTo>
                  <a:lnTo>
                    <a:pt x="1702889" y="0"/>
                  </a:lnTo>
                  <a:lnTo>
                    <a:pt x="2712856" y="58435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1" name="Google Shape;3891;p72"/>
            <p:cNvSpPr/>
            <p:nvPr/>
          </p:nvSpPr>
          <p:spPr>
            <a:xfrm>
              <a:off x="4066242" y="2653855"/>
              <a:ext cx="1702888" cy="1053560"/>
            </a:xfrm>
            <a:custGeom>
              <a:rect b="b" l="l" r="r" t="t"/>
              <a:pathLst>
                <a:path extrusionOk="0" h="1053560" w="1702888">
                  <a:moveTo>
                    <a:pt x="1702888" y="68199"/>
                  </a:moveTo>
                  <a:lnTo>
                    <a:pt x="0" y="1053560"/>
                  </a:lnTo>
                  <a:lnTo>
                    <a:pt x="0" y="985361"/>
                  </a:lnTo>
                  <a:lnTo>
                    <a:pt x="1702888" y="0"/>
                  </a:lnTo>
                  <a:lnTo>
                    <a:pt x="1702888" y="6819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2" name="Google Shape;3892;p72"/>
            <p:cNvSpPr/>
            <p:nvPr/>
          </p:nvSpPr>
          <p:spPr>
            <a:xfrm>
              <a:off x="4763535" y="2360390"/>
              <a:ext cx="519572" cy="326898"/>
            </a:xfrm>
            <a:custGeom>
              <a:rect b="b" l="l" r="r" t="t"/>
              <a:pathLst>
                <a:path extrusionOk="0" h="326898" w="519572">
                  <a:moveTo>
                    <a:pt x="519572" y="98965"/>
                  </a:moveTo>
                  <a:lnTo>
                    <a:pt x="248049" y="326898"/>
                  </a:lnTo>
                  <a:lnTo>
                    <a:pt x="0" y="227933"/>
                  </a:lnTo>
                  <a:lnTo>
                    <a:pt x="271523" y="0"/>
                  </a:lnTo>
                  <a:lnTo>
                    <a:pt x="519572" y="98965"/>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3" name="Google Shape;3893;p72"/>
            <p:cNvSpPr/>
            <p:nvPr/>
          </p:nvSpPr>
          <p:spPr>
            <a:xfrm>
              <a:off x="4668877" y="2346674"/>
              <a:ext cx="551219" cy="318992"/>
            </a:xfrm>
            <a:custGeom>
              <a:rect b="b" l="l" r="r" t="t"/>
              <a:pathLst>
                <a:path extrusionOk="0" h="318992" w="551219">
                  <a:moveTo>
                    <a:pt x="551220" y="123254"/>
                  </a:moveTo>
                  <a:lnTo>
                    <a:pt x="212980" y="318992"/>
                  </a:lnTo>
                  <a:lnTo>
                    <a:pt x="0" y="195739"/>
                  </a:lnTo>
                  <a:lnTo>
                    <a:pt x="338240" y="0"/>
                  </a:lnTo>
                  <a:lnTo>
                    <a:pt x="551220" y="123254"/>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4" name="Google Shape;3894;p72"/>
            <p:cNvSpPr/>
            <p:nvPr/>
          </p:nvSpPr>
          <p:spPr>
            <a:xfrm>
              <a:off x="4743291" y="2531554"/>
              <a:ext cx="161184" cy="93249"/>
            </a:xfrm>
            <a:custGeom>
              <a:rect b="b" l="l" r="r" t="t"/>
              <a:pathLst>
                <a:path extrusionOk="0" h="93249" w="161184">
                  <a:moveTo>
                    <a:pt x="161184" y="81248"/>
                  </a:moveTo>
                  <a:lnTo>
                    <a:pt x="140466" y="93250"/>
                  </a:lnTo>
                  <a:lnTo>
                    <a:pt x="0" y="12001"/>
                  </a:lnTo>
                  <a:lnTo>
                    <a:pt x="20718" y="0"/>
                  </a:lnTo>
                  <a:lnTo>
                    <a:pt x="161184"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5" name="Google Shape;3895;p72"/>
            <p:cNvSpPr/>
            <p:nvPr/>
          </p:nvSpPr>
          <p:spPr>
            <a:xfrm>
              <a:off x="4789955" y="2504598"/>
              <a:ext cx="161089" cy="93249"/>
            </a:xfrm>
            <a:custGeom>
              <a:rect b="b" l="l" r="r" t="t"/>
              <a:pathLst>
                <a:path extrusionOk="0" h="93249" w="161089">
                  <a:moveTo>
                    <a:pt x="161089" y="81248"/>
                  </a:moveTo>
                  <a:lnTo>
                    <a:pt x="140371" y="93250"/>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6" name="Google Shape;3896;p72"/>
            <p:cNvSpPr/>
            <p:nvPr/>
          </p:nvSpPr>
          <p:spPr>
            <a:xfrm>
              <a:off x="4834813" y="2478690"/>
              <a:ext cx="161089" cy="93154"/>
            </a:xfrm>
            <a:custGeom>
              <a:rect b="b" l="l" r="r" t="t"/>
              <a:pathLst>
                <a:path extrusionOk="0" h="93154" w="161089">
                  <a:moveTo>
                    <a:pt x="161089" y="81248"/>
                  </a:moveTo>
                  <a:lnTo>
                    <a:pt x="140371" y="93154"/>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7" name="Google Shape;3897;p72"/>
            <p:cNvSpPr/>
            <p:nvPr/>
          </p:nvSpPr>
          <p:spPr>
            <a:xfrm>
              <a:off x="4998753" y="2451734"/>
              <a:ext cx="102450" cy="59245"/>
            </a:xfrm>
            <a:custGeom>
              <a:rect b="b" l="l" r="r" t="t"/>
              <a:pathLst>
                <a:path extrusionOk="0" h="59245" w="102450">
                  <a:moveTo>
                    <a:pt x="102451" y="47244"/>
                  </a:moveTo>
                  <a:lnTo>
                    <a:pt x="81733" y="59246"/>
                  </a:lnTo>
                  <a:lnTo>
                    <a:pt x="0" y="12002"/>
                  </a:lnTo>
                  <a:lnTo>
                    <a:pt x="20718" y="0"/>
                  </a:lnTo>
                  <a:lnTo>
                    <a:pt x="102451" y="4724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8" name="Google Shape;3898;p72"/>
            <p:cNvSpPr/>
            <p:nvPr/>
          </p:nvSpPr>
          <p:spPr>
            <a:xfrm>
              <a:off x="5043611" y="2425731"/>
              <a:ext cx="102450" cy="59245"/>
            </a:xfrm>
            <a:custGeom>
              <a:rect b="b" l="l" r="r" t="t"/>
              <a:pathLst>
                <a:path extrusionOk="0" h="59245" w="102450">
                  <a:moveTo>
                    <a:pt x="102451" y="47339"/>
                  </a:moveTo>
                  <a:lnTo>
                    <a:pt x="81733" y="59246"/>
                  </a:lnTo>
                  <a:lnTo>
                    <a:pt x="0" y="12001"/>
                  </a:lnTo>
                  <a:lnTo>
                    <a:pt x="20718" y="0"/>
                  </a:lnTo>
                  <a:lnTo>
                    <a:pt x="102451" y="473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9" name="Google Shape;3899;p72"/>
            <p:cNvSpPr/>
            <p:nvPr/>
          </p:nvSpPr>
          <p:spPr>
            <a:xfrm>
              <a:off x="4912649" y="2469832"/>
              <a:ext cx="307447" cy="180974"/>
            </a:xfrm>
            <a:custGeom>
              <a:rect b="b" l="l" r="r" t="t"/>
              <a:pathLst>
                <a:path extrusionOk="0" h="180974" w="307447">
                  <a:moveTo>
                    <a:pt x="7508" y="180975"/>
                  </a:moveTo>
                  <a:cubicBezTo>
                    <a:pt x="13115" y="178594"/>
                    <a:pt x="307448" y="0"/>
                    <a:pt x="307448" y="0"/>
                  </a:cubicBezTo>
                  <a:lnTo>
                    <a:pt x="0" y="178117"/>
                  </a:lnTo>
                  <a:close/>
                </a:path>
              </a:pathLst>
            </a:custGeom>
            <a:solidFill>
              <a:srgbClr val="D6D6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0" name="Google Shape;3900;p72"/>
            <p:cNvSpPr/>
            <p:nvPr/>
          </p:nvSpPr>
          <p:spPr>
            <a:xfrm>
              <a:off x="4894497" y="2841212"/>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1" name="Google Shape;3901;p72"/>
            <p:cNvSpPr/>
            <p:nvPr/>
          </p:nvSpPr>
          <p:spPr>
            <a:xfrm>
              <a:off x="4901418" y="2763964"/>
              <a:ext cx="147800" cy="156591"/>
            </a:xfrm>
            <a:custGeom>
              <a:rect b="b" l="l" r="r" t="t"/>
              <a:pathLst>
                <a:path extrusionOk="0" h="156591" w="14780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2" name="Google Shape;3902;p72"/>
            <p:cNvSpPr/>
            <p:nvPr/>
          </p:nvSpPr>
          <p:spPr>
            <a:xfrm>
              <a:off x="4901720" y="2721292"/>
              <a:ext cx="147498" cy="85344"/>
            </a:xfrm>
            <a:custGeom>
              <a:rect b="b" l="l" r="r" t="t"/>
              <a:pathLst>
                <a:path extrusionOk="0" h="85344" w="147498">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3" name="Google Shape;3903;p72"/>
            <p:cNvSpPr/>
            <p:nvPr/>
          </p:nvSpPr>
          <p:spPr>
            <a:xfrm>
              <a:off x="4913314" y="2732891"/>
              <a:ext cx="124214" cy="61955"/>
            </a:xfrm>
            <a:custGeom>
              <a:rect b="b" l="l" r="r" t="t"/>
              <a:pathLst>
                <a:path extrusionOk="0" h="61955" w="124214">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4" name="Google Shape;3904;p72"/>
            <p:cNvSpPr/>
            <p:nvPr/>
          </p:nvSpPr>
          <p:spPr>
            <a:xfrm>
              <a:off x="4922818" y="2733153"/>
              <a:ext cx="114710" cy="61622"/>
            </a:xfrm>
            <a:custGeom>
              <a:rect b="b" l="l" r="r" t="t"/>
              <a:pathLst>
                <a:path extrusionOk="0" h="61622" w="11471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5" name="Google Shape;3905;p72"/>
            <p:cNvSpPr/>
            <p:nvPr/>
          </p:nvSpPr>
          <p:spPr>
            <a:xfrm>
              <a:off x="5015195" y="2807589"/>
              <a:ext cx="42215" cy="98678"/>
            </a:xfrm>
            <a:custGeom>
              <a:rect b="b" l="l" r="r" t="t"/>
              <a:pathLst>
                <a:path extrusionOk="0" h="98678" w="42215">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6" name="Google Shape;3906;p72"/>
            <p:cNvSpPr/>
            <p:nvPr/>
          </p:nvSpPr>
          <p:spPr>
            <a:xfrm>
              <a:off x="5015195" y="2812256"/>
              <a:ext cx="34783" cy="94465"/>
            </a:xfrm>
            <a:custGeom>
              <a:rect b="b" l="l" r="r" t="t"/>
              <a:pathLst>
                <a:path extrusionOk="0" h="94465" w="34783">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7" name="Google Shape;3907;p72"/>
            <p:cNvSpPr/>
            <p:nvPr/>
          </p:nvSpPr>
          <p:spPr>
            <a:xfrm>
              <a:off x="3439562" y="299475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8" name="Google Shape;3908;p72"/>
            <p:cNvSpPr/>
            <p:nvPr/>
          </p:nvSpPr>
          <p:spPr>
            <a:xfrm>
              <a:off x="3446488" y="2917507"/>
              <a:ext cx="147795" cy="156591"/>
            </a:xfrm>
            <a:custGeom>
              <a:rect b="b" l="l" r="r" t="t"/>
              <a:pathLst>
                <a:path extrusionOk="0" h="156591" w="147795">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9" name="Google Shape;3909;p72"/>
            <p:cNvSpPr/>
            <p:nvPr/>
          </p:nvSpPr>
          <p:spPr>
            <a:xfrm>
              <a:off x="3446785" y="287483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0" name="Google Shape;3910;p72"/>
            <p:cNvSpPr/>
            <p:nvPr/>
          </p:nvSpPr>
          <p:spPr>
            <a:xfrm>
              <a:off x="3458475" y="2886430"/>
              <a:ext cx="124119" cy="61959"/>
            </a:xfrm>
            <a:custGeom>
              <a:rect b="b" l="l" r="r" t="t"/>
              <a:pathLst>
                <a:path extrusionOk="0" h="61959" w="124119">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1" name="Google Shape;3911;p72"/>
            <p:cNvSpPr/>
            <p:nvPr/>
          </p:nvSpPr>
          <p:spPr>
            <a:xfrm>
              <a:off x="3467883" y="2886601"/>
              <a:ext cx="114710" cy="61717"/>
            </a:xfrm>
            <a:custGeom>
              <a:rect b="b" l="l" r="r" t="t"/>
              <a:pathLst>
                <a:path extrusionOk="0" h="61717" w="11471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2" name="Google Shape;3912;p72"/>
            <p:cNvSpPr/>
            <p:nvPr/>
          </p:nvSpPr>
          <p:spPr>
            <a:xfrm>
              <a:off x="3559880" y="2961132"/>
              <a:ext cx="42223" cy="98678"/>
            </a:xfrm>
            <a:custGeom>
              <a:rect b="b" l="l" r="r" t="t"/>
              <a:pathLst>
                <a:path extrusionOk="0" h="98678" w="42223">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3" name="Google Shape;3913;p72"/>
            <p:cNvSpPr/>
            <p:nvPr/>
          </p:nvSpPr>
          <p:spPr>
            <a:xfrm>
              <a:off x="3560165" y="2965989"/>
              <a:ext cx="34688" cy="94398"/>
            </a:xfrm>
            <a:custGeom>
              <a:rect b="b" l="l" r="r" t="t"/>
              <a:pathLst>
                <a:path extrusionOk="0" h="94398" w="34688">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4" name="Google Shape;3914;p72"/>
            <p:cNvSpPr/>
            <p:nvPr/>
          </p:nvSpPr>
          <p:spPr>
            <a:xfrm>
              <a:off x="5618400" y="4515040"/>
              <a:ext cx="756691" cy="437959"/>
            </a:xfrm>
            <a:custGeom>
              <a:rect b="b" l="l" r="r" t="t"/>
              <a:pathLst>
                <a:path extrusionOk="0" h="437959" w="756691">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5" name="Google Shape;3915;p72"/>
            <p:cNvSpPr/>
            <p:nvPr/>
          </p:nvSpPr>
          <p:spPr>
            <a:xfrm>
              <a:off x="6158405" y="3069812"/>
              <a:ext cx="186021" cy="406050"/>
            </a:xfrm>
            <a:custGeom>
              <a:rect b="b" l="l" r="r" t="t"/>
              <a:pathLst>
                <a:path extrusionOk="0" h="406050" w="186021">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6" name="Google Shape;3916;p72"/>
            <p:cNvSpPr/>
            <p:nvPr/>
          </p:nvSpPr>
          <p:spPr>
            <a:xfrm>
              <a:off x="6184541" y="2902850"/>
              <a:ext cx="133813" cy="257894"/>
            </a:xfrm>
            <a:custGeom>
              <a:rect b="b" l="l" r="r" t="t"/>
              <a:pathLst>
                <a:path extrusionOk="0" h="257894" w="133813">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7" name="Google Shape;3917;p72"/>
            <p:cNvSpPr/>
            <p:nvPr/>
          </p:nvSpPr>
          <p:spPr>
            <a:xfrm>
              <a:off x="5735029" y="4688404"/>
              <a:ext cx="288490" cy="162715"/>
            </a:xfrm>
            <a:custGeom>
              <a:rect b="b" l="l" r="r" t="t"/>
              <a:pathLst>
                <a:path extrusionOk="0" h="162715" w="28849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8" name="Google Shape;3918;p72"/>
            <p:cNvSpPr/>
            <p:nvPr/>
          </p:nvSpPr>
          <p:spPr>
            <a:xfrm>
              <a:off x="5735111" y="4715446"/>
              <a:ext cx="283683" cy="135768"/>
            </a:xfrm>
            <a:custGeom>
              <a:rect b="b" l="l" r="r" t="t"/>
              <a:pathLst>
                <a:path extrusionOk="0" h="135768" w="283683">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9" name="Google Shape;3919;p72"/>
            <p:cNvSpPr/>
            <p:nvPr/>
          </p:nvSpPr>
          <p:spPr>
            <a:xfrm>
              <a:off x="5946488" y="4593442"/>
              <a:ext cx="288134" cy="162731"/>
            </a:xfrm>
            <a:custGeom>
              <a:rect b="b" l="l" r="r" t="t"/>
              <a:pathLst>
                <a:path extrusionOk="0" h="162731" w="288134">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0" name="Google Shape;3920;p72"/>
            <p:cNvSpPr/>
            <p:nvPr/>
          </p:nvSpPr>
          <p:spPr>
            <a:xfrm>
              <a:off x="5946095" y="4620482"/>
              <a:ext cx="283683" cy="135691"/>
            </a:xfrm>
            <a:custGeom>
              <a:rect b="b" l="l" r="r" t="t"/>
              <a:pathLst>
                <a:path extrusionOk="0" h="135691" w="283683">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1" name="Google Shape;3921;p72"/>
            <p:cNvSpPr/>
            <p:nvPr/>
          </p:nvSpPr>
          <p:spPr>
            <a:xfrm>
              <a:off x="5812467" y="3540156"/>
              <a:ext cx="422006" cy="1193603"/>
            </a:xfrm>
            <a:custGeom>
              <a:rect b="b" l="l" r="r" t="t"/>
              <a:pathLst>
                <a:path extrusionOk="0" h="1193603" w="422006">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2" name="Google Shape;3922;p72"/>
            <p:cNvSpPr/>
            <p:nvPr/>
          </p:nvSpPr>
          <p:spPr>
            <a:xfrm>
              <a:off x="5874419" y="2560474"/>
              <a:ext cx="305952" cy="491697"/>
            </a:xfrm>
            <a:custGeom>
              <a:rect b="b" l="l" r="r" t="t"/>
              <a:pathLst>
                <a:path extrusionOk="0" h="491697" w="305952">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3" name="Google Shape;3923;p72"/>
            <p:cNvSpPr/>
            <p:nvPr/>
          </p:nvSpPr>
          <p:spPr>
            <a:xfrm>
              <a:off x="5809360" y="2908700"/>
              <a:ext cx="471048" cy="781597"/>
            </a:xfrm>
            <a:custGeom>
              <a:rect b="b" l="l" r="r" t="t"/>
              <a:pathLst>
                <a:path extrusionOk="0" h="781597" w="471048">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4" name="Google Shape;3924;p72"/>
            <p:cNvSpPr/>
            <p:nvPr/>
          </p:nvSpPr>
          <p:spPr>
            <a:xfrm>
              <a:off x="5348856" y="3006224"/>
              <a:ext cx="597933" cy="466333"/>
            </a:xfrm>
            <a:custGeom>
              <a:rect b="b" l="l" r="r" t="t"/>
              <a:pathLst>
                <a:path extrusionOk="0" h="466333" w="597933">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5" name="Google Shape;3925;p72"/>
            <p:cNvSpPr/>
            <p:nvPr/>
          </p:nvSpPr>
          <p:spPr>
            <a:xfrm>
              <a:off x="5786047" y="2996305"/>
              <a:ext cx="182011" cy="266828"/>
            </a:xfrm>
            <a:custGeom>
              <a:rect b="b" l="l" r="r" t="t"/>
              <a:pathLst>
                <a:path extrusionOk="0" h="266828" w="182011">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6" name="Google Shape;3926;p72"/>
            <p:cNvSpPr/>
            <p:nvPr/>
          </p:nvSpPr>
          <p:spPr>
            <a:xfrm>
              <a:off x="5873666" y="2538911"/>
              <a:ext cx="296973" cy="328330"/>
            </a:xfrm>
            <a:custGeom>
              <a:rect b="b" l="l" r="r" t="t"/>
              <a:pathLst>
                <a:path extrusionOk="0" h="328330" w="296973">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7" name="Google Shape;3927;p72"/>
            <p:cNvSpPr/>
            <p:nvPr/>
          </p:nvSpPr>
          <p:spPr>
            <a:xfrm>
              <a:off x="4255557" y="1955958"/>
              <a:ext cx="334153" cy="334898"/>
            </a:xfrm>
            <a:custGeom>
              <a:rect b="b" l="l" r="r" t="t"/>
              <a:pathLst>
                <a:path extrusionOk="0" h="334898" w="334153">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8" name="Google Shape;3928;p72"/>
            <p:cNvSpPr/>
            <p:nvPr/>
          </p:nvSpPr>
          <p:spPr>
            <a:xfrm>
              <a:off x="4197204" y="1948719"/>
              <a:ext cx="450859" cy="225075"/>
            </a:xfrm>
            <a:custGeom>
              <a:rect b="b" l="l" r="r" t="t"/>
              <a:pathLst>
                <a:path extrusionOk="0" h="225075" w="450859">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9" name="Google Shape;3929;p72"/>
            <p:cNvSpPr/>
            <p:nvPr/>
          </p:nvSpPr>
          <p:spPr>
            <a:xfrm>
              <a:off x="4129822" y="1856041"/>
              <a:ext cx="585718" cy="291750"/>
            </a:xfrm>
            <a:custGeom>
              <a:rect b="b" l="l" r="r" t="t"/>
              <a:pathLst>
                <a:path extrusionOk="0" h="291750" w="585718">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0" name="Google Shape;3930;p72"/>
            <p:cNvSpPr/>
            <p:nvPr/>
          </p:nvSpPr>
          <p:spPr>
            <a:xfrm>
              <a:off x="4129822" y="1818703"/>
              <a:ext cx="585718" cy="291750"/>
            </a:xfrm>
            <a:custGeom>
              <a:rect b="b" l="l" r="r" t="t"/>
              <a:pathLst>
                <a:path extrusionOk="0" h="291750" w="585718">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1" name="Google Shape;3931;p72"/>
            <p:cNvSpPr/>
            <p:nvPr/>
          </p:nvSpPr>
          <p:spPr>
            <a:xfrm>
              <a:off x="4066052" y="1720024"/>
              <a:ext cx="713163" cy="355663"/>
            </a:xfrm>
            <a:custGeom>
              <a:rect b="b" l="l" r="r" t="t"/>
              <a:pathLst>
                <a:path extrusionOk="0" h="355663" w="713163">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2" name="Google Shape;3932;p72"/>
            <p:cNvSpPr/>
            <p:nvPr/>
          </p:nvSpPr>
          <p:spPr>
            <a:xfrm>
              <a:off x="4066052" y="1674590"/>
              <a:ext cx="713163" cy="355568"/>
            </a:xfrm>
            <a:custGeom>
              <a:rect b="b" l="l" r="r" t="t"/>
              <a:pathLst>
                <a:path extrusionOk="0" h="355568" w="713163">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3" name="Google Shape;3933;p72"/>
            <p:cNvSpPr/>
            <p:nvPr/>
          </p:nvSpPr>
          <p:spPr>
            <a:xfrm>
              <a:off x="4013211" y="1574958"/>
              <a:ext cx="818751" cy="408241"/>
            </a:xfrm>
            <a:custGeom>
              <a:rect b="b" l="l" r="r" t="t"/>
              <a:pathLst>
                <a:path extrusionOk="0" h="408241" w="818751">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4" name="Google Shape;3934;p72"/>
            <p:cNvSpPr/>
            <p:nvPr/>
          </p:nvSpPr>
          <p:spPr>
            <a:xfrm>
              <a:off x="4013211" y="1522666"/>
              <a:ext cx="818751" cy="408336"/>
            </a:xfrm>
            <a:custGeom>
              <a:rect b="b" l="l" r="r" t="t"/>
              <a:pathLst>
                <a:path extrusionOk="0" h="408336" w="818751">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5" name="Google Shape;3935;p72"/>
            <p:cNvSpPr/>
            <p:nvPr/>
          </p:nvSpPr>
          <p:spPr>
            <a:xfrm>
              <a:off x="3962270" y="1359312"/>
              <a:ext cx="920726" cy="532828"/>
            </a:xfrm>
            <a:custGeom>
              <a:rect b="b" l="l" r="r" t="t"/>
              <a:pathLst>
                <a:path extrusionOk="0" h="532828" w="920726">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6" name="Google Shape;3936;p72"/>
            <p:cNvSpPr/>
            <p:nvPr/>
          </p:nvSpPr>
          <p:spPr>
            <a:xfrm>
              <a:off x="4264396"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7" name="Google Shape;3937;p72"/>
            <p:cNvSpPr/>
            <p:nvPr/>
          </p:nvSpPr>
          <p:spPr>
            <a:xfrm>
              <a:off x="4543522"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8" name="Google Shape;3938;p72"/>
            <p:cNvSpPr/>
            <p:nvPr/>
          </p:nvSpPr>
          <p:spPr>
            <a:xfrm>
              <a:off x="4264396" y="901827"/>
              <a:ext cx="319897" cy="108775"/>
            </a:xfrm>
            <a:custGeom>
              <a:rect b="b" l="l" r="r" t="t"/>
              <a:pathLst>
                <a:path extrusionOk="0" h="108775" w="319897">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9" name="Google Shape;3939;p72"/>
            <p:cNvSpPr/>
            <p:nvPr/>
          </p:nvSpPr>
          <p:spPr>
            <a:xfrm>
              <a:off x="3749667" y="190500"/>
              <a:ext cx="1343462" cy="1451800"/>
            </a:xfrm>
            <a:custGeom>
              <a:rect b="b" l="l" r="r" t="t"/>
              <a:pathLst>
                <a:path extrusionOk="0" h="1451800" w="1343462">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40" name="Google Shape;3940;p72"/>
            <p:cNvGrpSpPr/>
            <p:nvPr/>
          </p:nvGrpSpPr>
          <p:grpSpPr>
            <a:xfrm>
              <a:off x="3923682" y="3244965"/>
              <a:ext cx="195764" cy="131404"/>
              <a:chOff x="5733332" y="4102215"/>
              <a:chExt cx="195764" cy="131404"/>
            </a:xfrm>
          </p:grpSpPr>
          <p:sp>
            <p:nvSpPr>
              <p:cNvPr id="3941" name="Google Shape;3941;p72"/>
              <p:cNvSpPr/>
              <p:nvPr/>
            </p:nvSpPr>
            <p:spPr>
              <a:xfrm>
                <a:off x="5734887" y="4131087"/>
                <a:ext cx="177232" cy="100744"/>
              </a:xfrm>
              <a:custGeom>
                <a:rect b="b" l="l" r="r" t="t"/>
                <a:pathLst>
                  <a:path extrusionOk="0" h="100744" w="177232">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2" name="Google Shape;3942;p72"/>
              <p:cNvSpPr/>
              <p:nvPr/>
            </p:nvSpPr>
            <p:spPr>
              <a:xfrm>
                <a:off x="5750846" y="4118425"/>
                <a:ext cx="155883" cy="109857"/>
              </a:xfrm>
              <a:custGeom>
                <a:rect b="b" l="l" r="r" t="t"/>
                <a:pathLst>
                  <a:path extrusionOk="0" h="109857" w="155883">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3" name="Google Shape;3943;p72"/>
              <p:cNvSpPr/>
              <p:nvPr/>
            </p:nvSpPr>
            <p:spPr>
              <a:xfrm>
                <a:off x="5733332" y="4130673"/>
                <a:ext cx="192169" cy="73375"/>
              </a:xfrm>
              <a:custGeom>
                <a:rect b="b" l="l" r="r" t="t"/>
                <a:pathLst>
                  <a:path extrusionOk="0" h="73375" w="192169">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4" name="Google Shape;3944;p72"/>
              <p:cNvSpPr/>
              <p:nvPr/>
            </p:nvSpPr>
            <p:spPr>
              <a:xfrm>
                <a:off x="5757380" y="4106036"/>
                <a:ext cx="156130" cy="127583"/>
              </a:xfrm>
              <a:custGeom>
                <a:rect b="b" l="l" r="r" t="t"/>
                <a:pathLst>
                  <a:path extrusionOk="0" h="127583" w="15613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5" name="Google Shape;3945;p72"/>
              <p:cNvSpPr/>
              <p:nvPr/>
            </p:nvSpPr>
            <p:spPr>
              <a:xfrm>
                <a:off x="5834686" y="4162247"/>
                <a:ext cx="73778" cy="62054"/>
              </a:xfrm>
              <a:custGeom>
                <a:rect b="b" l="l" r="r" t="t"/>
                <a:pathLst>
                  <a:path extrusionOk="0" h="62054" w="73778">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6" name="Google Shape;3946;p72"/>
              <p:cNvSpPr/>
              <p:nvPr/>
            </p:nvSpPr>
            <p:spPr>
              <a:xfrm>
                <a:off x="5745586" y="4102215"/>
                <a:ext cx="183510" cy="128783"/>
              </a:xfrm>
              <a:custGeom>
                <a:rect b="b" l="l" r="r" t="t"/>
                <a:pathLst>
                  <a:path extrusionOk="0" h="128783" w="18351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7" name="Google Shape;3947;p72"/>
              <p:cNvSpPr/>
              <p:nvPr/>
            </p:nvSpPr>
            <p:spPr>
              <a:xfrm>
                <a:off x="5752081" y="4128325"/>
                <a:ext cx="64221" cy="49275"/>
              </a:xfrm>
              <a:custGeom>
                <a:rect b="b" l="l" r="r" t="t"/>
                <a:pathLst>
                  <a:path extrusionOk="0" h="49275" w="64221">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8" name="Google Shape;3948;p72"/>
              <p:cNvSpPr/>
              <p:nvPr/>
            </p:nvSpPr>
            <p:spPr>
              <a:xfrm>
                <a:off x="5833480" y="4174426"/>
                <a:ext cx="68642" cy="51616"/>
              </a:xfrm>
              <a:custGeom>
                <a:rect b="b" l="l" r="r" t="t"/>
                <a:pathLst>
                  <a:path extrusionOk="0" h="51616" w="68642">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9" name="Google Shape;3949;p72"/>
              <p:cNvSpPr/>
              <p:nvPr/>
            </p:nvSpPr>
            <p:spPr>
              <a:xfrm>
                <a:off x="5752373" y="4115091"/>
                <a:ext cx="68187" cy="61619"/>
              </a:xfrm>
              <a:custGeom>
                <a:rect b="b" l="l" r="r" t="t"/>
                <a:pathLst>
                  <a:path extrusionOk="0" h="61619" w="68187">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50" name="Google Shape;3950;p72"/>
            <p:cNvGrpSpPr/>
            <p:nvPr/>
          </p:nvGrpSpPr>
          <p:grpSpPr>
            <a:xfrm flipH="1">
              <a:off x="3829267" y="2465054"/>
              <a:ext cx="683694" cy="518573"/>
              <a:chOff x="6621095" y="1452181"/>
              <a:chExt cx="330894" cy="250785"/>
            </a:xfrm>
          </p:grpSpPr>
          <p:sp>
            <p:nvSpPr>
              <p:cNvPr id="3951" name="Google Shape;3951;p7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2" name="Google Shape;3952;p7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3" name="Google Shape;3953;p7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4" name="Google Shape;3954;p7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5" name="Google Shape;3955;p7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56" name="Google Shape;3956;p72"/>
            <p:cNvSpPr/>
            <p:nvPr/>
          </p:nvSpPr>
          <p:spPr>
            <a:xfrm rot="-1803147">
              <a:off x="6082659" y="320502"/>
              <a:ext cx="40427" cy="70097"/>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7" name="Google Shape;3957;p72"/>
            <p:cNvSpPr/>
            <p:nvPr/>
          </p:nvSpPr>
          <p:spPr>
            <a:xfrm>
              <a:off x="5777153" y="2115925"/>
              <a:ext cx="669353" cy="387341"/>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8" name="Google Shape;3958;p72"/>
            <p:cNvSpPr/>
            <p:nvPr/>
          </p:nvSpPr>
          <p:spPr>
            <a:xfrm>
              <a:off x="5964040" y="276791"/>
              <a:ext cx="375852" cy="551229"/>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9" name="Google Shape;3959;p72"/>
            <p:cNvSpPr/>
            <p:nvPr/>
          </p:nvSpPr>
          <p:spPr>
            <a:xfrm>
              <a:off x="5952425" y="673402"/>
              <a:ext cx="70057" cy="407712"/>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0" name="Google Shape;3960;p72"/>
            <p:cNvSpPr/>
            <p:nvPr/>
          </p:nvSpPr>
          <p:spPr>
            <a:xfrm>
              <a:off x="5992903" y="271657"/>
              <a:ext cx="179035" cy="222681"/>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1" name="Google Shape;3961;p72"/>
            <p:cNvSpPr/>
            <p:nvPr/>
          </p:nvSpPr>
          <p:spPr>
            <a:xfrm>
              <a:off x="6027515" y="513497"/>
              <a:ext cx="222025" cy="248990"/>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2" name="Google Shape;3962;p72"/>
            <p:cNvSpPr/>
            <p:nvPr/>
          </p:nvSpPr>
          <p:spPr>
            <a:xfrm>
              <a:off x="5963282" y="594790"/>
              <a:ext cx="323371" cy="372912"/>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3" name="Google Shape;3963;p72"/>
            <p:cNvSpPr/>
            <p:nvPr/>
          </p:nvSpPr>
          <p:spPr>
            <a:xfrm>
              <a:off x="6020709" y="289521"/>
              <a:ext cx="238064" cy="294179"/>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4" name="Google Shape;3964;p72"/>
            <p:cNvSpPr/>
            <p:nvPr/>
          </p:nvSpPr>
          <p:spPr>
            <a:xfrm>
              <a:off x="6029967" y="288305"/>
              <a:ext cx="239492" cy="225171"/>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5" name="Google Shape;3965;p72"/>
            <p:cNvSpPr/>
            <p:nvPr/>
          </p:nvSpPr>
          <p:spPr>
            <a:xfrm>
              <a:off x="6069645" y="2237688"/>
              <a:ext cx="188076" cy="143860"/>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6" name="Google Shape;3966;p72"/>
            <p:cNvSpPr/>
            <p:nvPr/>
          </p:nvSpPr>
          <p:spPr>
            <a:xfrm>
              <a:off x="6070415" y="2283614"/>
              <a:ext cx="187263" cy="97891"/>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7" name="Google Shape;3967;p72"/>
            <p:cNvSpPr/>
            <p:nvPr/>
          </p:nvSpPr>
          <p:spPr>
            <a:xfrm>
              <a:off x="5927157" y="2205996"/>
              <a:ext cx="172547" cy="133696"/>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8" name="Google Shape;3968;p72"/>
            <p:cNvSpPr/>
            <p:nvPr/>
          </p:nvSpPr>
          <p:spPr>
            <a:xfrm>
              <a:off x="5927737" y="2249998"/>
              <a:ext cx="171800" cy="89748"/>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9" name="Google Shape;3969;p72"/>
            <p:cNvSpPr/>
            <p:nvPr/>
          </p:nvSpPr>
          <p:spPr>
            <a:xfrm>
              <a:off x="5955035" y="963103"/>
              <a:ext cx="368082" cy="128814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0" name="Google Shape;3970;p72"/>
            <p:cNvSpPr/>
            <p:nvPr/>
          </p:nvSpPr>
          <p:spPr>
            <a:xfrm>
              <a:off x="5939457" y="937334"/>
              <a:ext cx="391797" cy="856741"/>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1" name="Google Shape;3971;p72"/>
            <p:cNvSpPr/>
            <p:nvPr/>
          </p:nvSpPr>
          <p:spPr>
            <a:xfrm>
              <a:off x="5733626" y="681017"/>
              <a:ext cx="564393" cy="49234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2" name="Google Shape;3972;p72"/>
            <p:cNvSpPr/>
            <p:nvPr/>
          </p:nvSpPr>
          <p:spPr>
            <a:xfrm>
              <a:off x="6171801" y="649512"/>
              <a:ext cx="135912" cy="159574"/>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3" name="Google Shape;3973;p72"/>
            <p:cNvSpPr/>
            <p:nvPr/>
          </p:nvSpPr>
          <p:spPr>
            <a:xfrm>
              <a:off x="5953447" y="594810"/>
              <a:ext cx="109819" cy="11544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74" name="Google Shape;3974;p72"/>
          <p:cNvGrpSpPr/>
          <p:nvPr/>
        </p:nvGrpSpPr>
        <p:grpSpPr>
          <a:xfrm>
            <a:off x="4562440" y="2924958"/>
            <a:ext cx="1641530" cy="1833054"/>
            <a:chOff x="2152775" y="305709"/>
            <a:chExt cx="4264823" cy="4762415"/>
          </a:xfrm>
        </p:grpSpPr>
        <p:grpSp>
          <p:nvGrpSpPr>
            <p:cNvPr id="3975" name="Google Shape;3975;p72"/>
            <p:cNvGrpSpPr/>
            <p:nvPr/>
          </p:nvGrpSpPr>
          <p:grpSpPr>
            <a:xfrm>
              <a:off x="2593845" y="3487641"/>
              <a:ext cx="936028" cy="696373"/>
              <a:chOff x="4403470" y="4229766"/>
              <a:chExt cx="936028" cy="696373"/>
            </a:xfrm>
          </p:grpSpPr>
          <p:sp>
            <p:nvSpPr>
              <p:cNvPr id="3976" name="Google Shape;3976;p72"/>
              <p:cNvSpPr/>
              <p:nvPr/>
            </p:nvSpPr>
            <p:spPr>
              <a:xfrm>
                <a:off x="4403470" y="441464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7" name="Google Shape;3977;p72"/>
              <p:cNvSpPr/>
              <p:nvPr/>
            </p:nvSpPr>
            <p:spPr>
              <a:xfrm>
                <a:off x="4455646" y="433930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8" name="Google Shape;3978;p72"/>
              <p:cNvSpPr/>
              <p:nvPr/>
            </p:nvSpPr>
            <p:spPr>
              <a:xfrm>
                <a:off x="4455741" y="448246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9" name="Google Shape;3979;p72"/>
              <p:cNvSpPr/>
              <p:nvPr/>
            </p:nvSpPr>
            <p:spPr>
              <a:xfrm>
                <a:off x="5272972" y="448551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0" name="Google Shape;3980;p72"/>
              <p:cNvSpPr/>
              <p:nvPr/>
            </p:nvSpPr>
            <p:spPr>
              <a:xfrm>
                <a:off x="4455646" y="42297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1" name="Google Shape;3981;p72"/>
              <p:cNvSpPr/>
              <p:nvPr/>
            </p:nvSpPr>
            <p:spPr>
              <a:xfrm>
                <a:off x="4581266" y="4299370"/>
                <a:ext cx="632693" cy="366117"/>
              </a:xfrm>
              <a:custGeom>
                <a:rect b="b" l="l" r="r" t="t"/>
                <a:pathLst>
                  <a:path extrusionOk="0" h="366117" w="632693">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2" name="Google Shape;3982;p72"/>
              <p:cNvSpPr/>
              <p:nvPr/>
            </p:nvSpPr>
            <p:spPr>
              <a:xfrm>
                <a:off x="4581856" y="4321278"/>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3" name="Google Shape;3983;p72"/>
              <p:cNvSpPr/>
              <p:nvPr/>
            </p:nvSpPr>
            <p:spPr>
              <a:xfrm>
                <a:off x="4743040" y="4404074"/>
                <a:ext cx="295357" cy="184784"/>
              </a:xfrm>
              <a:custGeom>
                <a:rect b="b" l="l" r="r" t="t"/>
                <a:pathLst>
                  <a:path extrusionOk="0" h="184784" w="295357">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4" name="Google Shape;3984;p72"/>
              <p:cNvSpPr/>
              <p:nvPr/>
            </p:nvSpPr>
            <p:spPr>
              <a:xfrm>
                <a:off x="4865259" y="4541234"/>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5" name="Google Shape;3985;p72"/>
              <p:cNvSpPr/>
              <p:nvPr/>
            </p:nvSpPr>
            <p:spPr>
              <a:xfrm>
                <a:off x="4992800" y="4552092"/>
                <a:ext cx="42006" cy="19716"/>
              </a:xfrm>
              <a:custGeom>
                <a:rect b="b" l="l" r="r" t="t"/>
                <a:pathLst>
                  <a:path extrusionOk="0" h="19716" w="42006">
                    <a:moveTo>
                      <a:pt x="42007" y="17240"/>
                    </a:moveTo>
                    <a:lnTo>
                      <a:pt x="42007" y="0"/>
                    </a:lnTo>
                    <a:lnTo>
                      <a:pt x="0" y="3238"/>
                    </a:lnTo>
                    <a:lnTo>
                      <a:pt x="24045" y="19717"/>
                    </a:lnTo>
                    <a:lnTo>
                      <a:pt x="42007"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6" name="Google Shape;3986;p72"/>
              <p:cNvSpPr/>
              <p:nvPr/>
            </p:nvSpPr>
            <p:spPr>
              <a:xfrm>
                <a:off x="5006866" y="448894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7" name="Google Shape;3987;p72"/>
              <p:cNvSpPr/>
              <p:nvPr/>
            </p:nvSpPr>
            <p:spPr>
              <a:xfrm>
                <a:off x="4908026" y="44953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8" name="Google Shape;3988;p72"/>
              <p:cNvSpPr/>
              <p:nvPr/>
            </p:nvSpPr>
            <p:spPr>
              <a:xfrm>
                <a:off x="4811468" y="4440078"/>
                <a:ext cx="58923" cy="38957"/>
              </a:xfrm>
              <a:custGeom>
                <a:rect b="b" l="l" r="r" t="t"/>
                <a:pathLst>
                  <a:path extrusionOk="0" h="38957" w="58923">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9" name="Google Shape;3989;p72"/>
              <p:cNvSpPr/>
              <p:nvPr/>
            </p:nvSpPr>
            <p:spPr>
              <a:xfrm>
                <a:off x="4865639" y="440902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0" name="Google Shape;3990;p72"/>
              <p:cNvSpPr/>
              <p:nvPr/>
            </p:nvSpPr>
            <p:spPr>
              <a:xfrm>
                <a:off x="4743421" y="440397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1" name="Google Shape;3991;p72"/>
              <p:cNvSpPr/>
              <p:nvPr/>
            </p:nvSpPr>
            <p:spPr>
              <a:xfrm>
                <a:off x="4744371" y="4461509"/>
                <a:ext cx="29936" cy="30289"/>
              </a:xfrm>
              <a:custGeom>
                <a:rect b="b" l="l" r="r" t="t"/>
                <a:pathLst>
                  <a:path extrusionOk="0" h="30289" w="29936">
                    <a:moveTo>
                      <a:pt x="0" y="1790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2" name="Google Shape;3992;p72"/>
              <p:cNvSpPr/>
              <p:nvPr/>
            </p:nvSpPr>
            <p:spPr>
              <a:xfrm>
                <a:off x="4743040" y="4386929"/>
                <a:ext cx="295352" cy="185070"/>
              </a:xfrm>
              <a:custGeom>
                <a:rect b="b" l="l" r="r" t="t"/>
                <a:pathLst>
                  <a:path extrusionOk="0" h="185070" w="295352">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93" name="Google Shape;3993;p72"/>
            <p:cNvGrpSpPr/>
            <p:nvPr/>
          </p:nvGrpSpPr>
          <p:grpSpPr>
            <a:xfrm>
              <a:off x="2682040" y="3351243"/>
              <a:ext cx="883852" cy="621125"/>
              <a:chOff x="4491665" y="4093368"/>
              <a:chExt cx="883852" cy="621125"/>
            </a:xfrm>
          </p:grpSpPr>
          <p:sp>
            <p:nvSpPr>
              <p:cNvPr id="3994" name="Google Shape;3994;p72"/>
              <p:cNvSpPr/>
              <p:nvPr/>
            </p:nvSpPr>
            <p:spPr>
              <a:xfrm>
                <a:off x="4491665" y="4203001"/>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5" name="Google Shape;3995;p72"/>
              <p:cNvSpPr/>
              <p:nvPr/>
            </p:nvSpPr>
            <p:spPr>
              <a:xfrm>
                <a:off x="4491855" y="43460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6" name="Google Shape;3996;p72"/>
              <p:cNvSpPr/>
              <p:nvPr/>
            </p:nvSpPr>
            <p:spPr>
              <a:xfrm>
                <a:off x="5309086" y="4349115"/>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7" name="Google Shape;3997;p72"/>
              <p:cNvSpPr/>
              <p:nvPr/>
            </p:nvSpPr>
            <p:spPr>
              <a:xfrm>
                <a:off x="4491665" y="409336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8" name="Google Shape;3998;p72"/>
              <p:cNvSpPr/>
              <p:nvPr/>
            </p:nvSpPr>
            <p:spPr>
              <a:xfrm>
                <a:off x="4617381" y="4162996"/>
                <a:ext cx="632721" cy="366093"/>
              </a:xfrm>
              <a:custGeom>
                <a:rect b="b" l="l" r="r" t="t"/>
                <a:pathLst>
                  <a:path extrusionOk="0" h="366093" w="632721">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9" name="Google Shape;3999;p72"/>
              <p:cNvSpPr/>
              <p:nvPr/>
            </p:nvSpPr>
            <p:spPr>
              <a:xfrm>
                <a:off x="4617971" y="4184904"/>
                <a:ext cx="631526" cy="344185"/>
              </a:xfrm>
              <a:custGeom>
                <a:rect b="b" l="l" r="r" t="t"/>
                <a:pathLst>
                  <a:path extrusionOk="0" h="344185"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0" name="Google Shape;4000;p72"/>
              <p:cNvSpPr/>
              <p:nvPr/>
            </p:nvSpPr>
            <p:spPr>
              <a:xfrm>
                <a:off x="4779725" y="4267771"/>
                <a:ext cx="295065" cy="184880"/>
              </a:xfrm>
              <a:custGeom>
                <a:rect b="b" l="l" r="r" t="t"/>
                <a:pathLst>
                  <a:path extrusionOk="0" h="184880" w="295065">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1" name="Google Shape;4001;p72"/>
              <p:cNvSpPr/>
              <p:nvPr/>
            </p:nvSpPr>
            <p:spPr>
              <a:xfrm>
                <a:off x="4901754" y="4404931"/>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2" name="Google Shape;4002;p72"/>
              <p:cNvSpPr/>
              <p:nvPr/>
            </p:nvSpPr>
            <p:spPr>
              <a:xfrm>
                <a:off x="5028819" y="4415790"/>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3" name="Google Shape;4003;p72"/>
              <p:cNvSpPr/>
              <p:nvPr/>
            </p:nvSpPr>
            <p:spPr>
              <a:xfrm>
                <a:off x="5042980" y="435254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4" name="Google Shape;4004;p72"/>
              <p:cNvSpPr/>
              <p:nvPr/>
            </p:nvSpPr>
            <p:spPr>
              <a:xfrm>
                <a:off x="4944141" y="4358925"/>
                <a:ext cx="47328" cy="33146"/>
              </a:xfrm>
              <a:custGeom>
                <a:rect b="b" l="l" r="r" t="t"/>
                <a:pathLst>
                  <a:path extrusionOk="0" h="33146"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5" name="Google Shape;4005;p72"/>
              <p:cNvSpPr/>
              <p:nvPr/>
            </p:nvSpPr>
            <p:spPr>
              <a:xfrm>
                <a:off x="4847487" y="4303680"/>
                <a:ext cx="58543" cy="38957"/>
              </a:xfrm>
              <a:custGeom>
                <a:rect b="b" l="l" r="r" t="t"/>
                <a:pathLst>
                  <a:path extrusionOk="0" h="38957" w="58543">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6" name="Google Shape;4006;p72"/>
              <p:cNvSpPr/>
              <p:nvPr/>
            </p:nvSpPr>
            <p:spPr>
              <a:xfrm>
                <a:off x="4901754" y="4272629"/>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7" name="Google Shape;4007;p72"/>
              <p:cNvSpPr/>
              <p:nvPr/>
            </p:nvSpPr>
            <p:spPr>
              <a:xfrm>
                <a:off x="4779535" y="4267581"/>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8" name="Google Shape;4008;p72"/>
              <p:cNvSpPr/>
              <p:nvPr/>
            </p:nvSpPr>
            <p:spPr>
              <a:xfrm>
                <a:off x="4780485" y="4325492"/>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9" name="Google Shape;4009;p72"/>
              <p:cNvSpPr/>
              <p:nvPr/>
            </p:nvSpPr>
            <p:spPr>
              <a:xfrm>
                <a:off x="4779725" y="4250816"/>
                <a:ext cx="295065" cy="184594"/>
              </a:xfrm>
              <a:custGeom>
                <a:rect b="b" l="l" r="r" t="t"/>
                <a:pathLst>
                  <a:path extrusionOk="0" h="184594" w="295065">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10" name="Google Shape;4010;p72"/>
            <p:cNvGrpSpPr/>
            <p:nvPr/>
          </p:nvGrpSpPr>
          <p:grpSpPr>
            <a:xfrm>
              <a:off x="2654955" y="3219989"/>
              <a:ext cx="883852" cy="621029"/>
              <a:chOff x="4464580" y="3962114"/>
              <a:chExt cx="883852" cy="621029"/>
            </a:xfrm>
          </p:grpSpPr>
          <p:sp>
            <p:nvSpPr>
              <p:cNvPr id="4011" name="Google Shape;4011;p72"/>
              <p:cNvSpPr/>
              <p:nvPr/>
            </p:nvSpPr>
            <p:spPr>
              <a:xfrm>
                <a:off x="4464580" y="407165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2" name="Google Shape;4012;p72"/>
              <p:cNvSpPr/>
              <p:nvPr/>
            </p:nvSpPr>
            <p:spPr>
              <a:xfrm>
                <a:off x="4464770" y="4214812"/>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3" name="Google Shape;4013;p72"/>
              <p:cNvSpPr/>
              <p:nvPr/>
            </p:nvSpPr>
            <p:spPr>
              <a:xfrm>
                <a:off x="5281905" y="4217860"/>
                <a:ext cx="66526" cy="157067"/>
              </a:xfrm>
              <a:custGeom>
                <a:rect b="b" l="l" r="r" t="t"/>
                <a:pathLst>
                  <a:path extrusionOk="0" h="157067" w="66526">
                    <a:moveTo>
                      <a:pt x="66527" y="0"/>
                    </a:moveTo>
                    <a:lnTo>
                      <a:pt x="66527" y="109538"/>
                    </a:lnTo>
                    <a:lnTo>
                      <a:pt x="21954"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4" name="Google Shape;4014;p72"/>
              <p:cNvSpPr/>
              <p:nvPr/>
            </p:nvSpPr>
            <p:spPr>
              <a:xfrm>
                <a:off x="4464580" y="396211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5" name="Google Shape;4015;p72"/>
              <p:cNvSpPr/>
              <p:nvPr/>
            </p:nvSpPr>
            <p:spPr>
              <a:xfrm>
                <a:off x="4590295" y="4031718"/>
                <a:ext cx="632609" cy="366117"/>
              </a:xfrm>
              <a:custGeom>
                <a:rect b="b" l="l" r="r" t="t"/>
                <a:pathLst>
                  <a:path extrusionOk="0" h="366117" w="632609">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6" name="Google Shape;4016;p72"/>
              <p:cNvSpPr/>
              <p:nvPr/>
            </p:nvSpPr>
            <p:spPr>
              <a:xfrm>
                <a:off x="4590885" y="4053625"/>
                <a:ext cx="631431" cy="344209"/>
              </a:xfrm>
              <a:custGeom>
                <a:rect b="b" l="l" r="r" t="t"/>
                <a:pathLst>
                  <a:path extrusionOk="0" h="344209" w="631431">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7" name="Google Shape;4017;p72"/>
              <p:cNvSpPr/>
              <p:nvPr/>
            </p:nvSpPr>
            <p:spPr>
              <a:xfrm>
                <a:off x="4752449" y="4136612"/>
                <a:ext cx="294752" cy="184784"/>
              </a:xfrm>
              <a:custGeom>
                <a:rect b="b" l="l" r="r" t="t"/>
                <a:pathLst>
                  <a:path extrusionOk="0" h="184784" w="294752">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8" name="Google Shape;4018;p72"/>
              <p:cNvSpPr/>
              <p:nvPr/>
            </p:nvSpPr>
            <p:spPr>
              <a:xfrm>
                <a:off x="4874763" y="4273581"/>
                <a:ext cx="19007" cy="25621"/>
              </a:xfrm>
              <a:custGeom>
                <a:rect b="b" l="l" r="r" t="t"/>
                <a:pathLst>
                  <a:path extrusionOk="0" h="25621" w="19007">
                    <a:moveTo>
                      <a:pt x="0" y="17240"/>
                    </a:moveTo>
                    <a:cubicBezTo>
                      <a:pt x="0" y="16002"/>
                      <a:pt x="0" y="0"/>
                      <a:pt x="0" y="0"/>
                    </a:cubicBezTo>
                    <a:lnTo>
                      <a:pt x="19008" y="12668"/>
                    </a:lnTo>
                    <a:lnTo>
                      <a:pt x="10644" y="2562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9" name="Google Shape;4019;p72"/>
              <p:cNvSpPr/>
              <p:nvPr/>
            </p:nvSpPr>
            <p:spPr>
              <a:xfrm>
                <a:off x="5001734" y="428453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0" name="Google Shape;4020;p72"/>
              <p:cNvSpPr/>
              <p:nvPr/>
            </p:nvSpPr>
            <p:spPr>
              <a:xfrm>
                <a:off x="5015894" y="4221289"/>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1" name="Google Shape;4021;p72"/>
              <p:cNvSpPr/>
              <p:nvPr/>
            </p:nvSpPr>
            <p:spPr>
              <a:xfrm>
                <a:off x="4917055" y="4227671"/>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2" name="Google Shape;4022;p72"/>
              <p:cNvSpPr/>
              <p:nvPr/>
            </p:nvSpPr>
            <p:spPr>
              <a:xfrm>
                <a:off x="4820401" y="4172521"/>
                <a:ext cx="58543" cy="38957"/>
              </a:xfrm>
              <a:custGeom>
                <a:rect b="b" l="l" r="r" t="t"/>
                <a:pathLst>
                  <a:path extrusionOk="0" h="38957" w="58543">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3" name="Google Shape;4023;p72"/>
              <p:cNvSpPr/>
              <p:nvPr/>
            </p:nvSpPr>
            <p:spPr>
              <a:xfrm>
                <a:off x="4874573" y="4141374"/>
                <a:ext cx="27370" cy="24479"/>
              </a:xfrm>
              <a:custGeom>
                <a:rect b="b" l="l" r="r" t="t"/>
                <a:pathLst>
                  <a:path extrusionOk="0" h="24479" w="2737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4" name="Google Shape;4024;p72"/>
              <p:cNvSpPr/>
              <p:nvPr/>
            </p:nvSpPr>
            <p:spPr>
              <a:xfrm>
                <a:off x="4752449" y="4136326"/>
                <a:ext cx="26040" cy="19430"/>
              </a:xfrm>
              <a:custGeom>
                <a:rect b="b" l="l" r="r" t="t"/>
                <a:pathLst>
                  <a:path extrusionOk="0" h="19430" w="26040">
                    <a:moveTo>
                      <a:pt x="0" y="17145"/>
                    </a:moveTo>
                    <a:lnTo>
                      <a:pt x="0" y="0"/>
                    </a:lnTo>
                    <a:lnTo>
                      <a:pt x="26040" y="2762"/>
                    </a:lnTo>
                    <a:lnTo>
                      <a:pt x="17582"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5" name="Google Shape;4025;p72"/>
              <p:cNvSpPr/>
              <p:nvPr/>
            </p:nvSpPr>
            <p:spPr>
              <a:xfrm>
                <a:off x="4753400" y="4193857"/>
                <a:ext cx="29936" cy="30480"/>
              </a:xfrm>
              <a:custGeom>
                <a:rect b="b" l="l" r="r" t="t"/>
                <a:pathLst>
                  <a:path extrusionOk="0" h="30480" w="29936">
                    <a:moveTo>
                      <a:pt x="0" y="17907"/>
                    </a:moveTo>
                    <a:lnTo>
                      <a:pt x="0" y="0"/>
                    </a:lnTo>
                    <a:lnTo>
                      <a:pt x="29937" y="0"/>
                    </a:lnTo>
                    <a:lnTo>
                      <a:pt x="22619" y="16193"/>
                    </a:lnTo>
                    <a:lnTo>
                      <a:pt x="9599"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6" name="Google Shape;4026;p72"/>
              <p:cNvSpPr/>
              <p:nvPr/>
            </p:nvSpPr>
            <p:spPr>
              <a:xfrm>
                <a:off x="4752639" y="4119372"/>
                <a:ext cx="294568" cy="184689"/>
              </a:xfrm>
              <a:custGeom>
                <a:rect b="b" l="l" r="r" t="t"/>
                <a:pathLst>
                  <a:path extrusionOk="0" h="184689" w="294568">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27" name="Google Shape;4027;p72"/>
            <p:cNvGrpSpPr/>
            <p:nvPr/>
          </p:nvGrpSpPr>
          <p:grpSpPr>
            <a:xfrm>
              <a:off x="2692590" y="3093401"/>
              <a:ext cx="883852" cy="621030"/>
              <a:chOff x="4502215" y="3835526"/>
              <a:chExt cx="883852" cy="621030"/>
            </a:xfrm>
          </p:grpSpPr>
          <p:sp>
            <p:nvSpPr>
              <p:cNvPr id="4028" name="Google Shape;4028;p72"/>
              <p:cNvSpPr/>
              <p:nvPr/>
            </p:nvSpPr>
            <p:spPr>
              <a:xfrm>
                <a:off x="4502215" y="39450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9" name="Google Shape;4029;p72"/>
              <p:cNvSpPr/>
              <p:nvPr/>
            </p:nvSpPr>
            <p:spPr>
              <a:xfrm>
                <a:off x="4502310" y="4088225"/>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0" name="Google Shape;4030;p72"/>
              <p:cNvSpPr/>
              <p:nvPr/>
            </p:nvSpPr>
            <p:spPr>
              <a:xfrm>
                <a:off x="5319540" y="409127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1" name="Google Shape;4031;p72"/>
              <p:cNvSpPr/>
              <p:nvPr/>
            </p:nvSpPr>
            <p:spPr>
              <a:xfrm>
                <a:off x="4502215" y="383552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2" name="Google Shape;4032;p72"/>
              <p:cNvSpPr/>
              <p:nvPr/>
            </p:nvSpPr>
            <p:spPr>
              <a:xfrm>
                <a:off x="4627912" y="3905130"/>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3" name="Google Shape;4033;p72"/>
              <p:cNvSpPr/>
              <p:nvPr/>
            </p:nvSpPr>
            <p:spPr>
              <a:xfrm>
                <a:off x="4628520" y="3927038"/>
                <a:ext cx="631431" cy="344209"/>
              </a:xfrm>
              <a:custGeom>
                <a:rect b="b" l="l" r="r" t="t"/>
                <a:pathLst>
                  <a:path extrusionOk="0" h="344209" w="631431">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4" name="Google Shape;4034;p72"/>
              <p:cNvSpPr/>
              <p:nvPr/>
            </p:nvSpPr>
            <p:spPr>
              <a:xfrm>
                <a:off x="4789989" y="4009739"/>
                <a:ext cx="294525" cy="184880"/>
              </a:xfrm>
              <a:custGeom>
                <a:rect b="b" l="l" r="r" t="t"/>
                <a:pathLst>
                  <a:path extrusionOk="0" h="184880" w="294525">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5" name="Google Shape;4035;p72"/>
              <p:cNvSpPr/>
              <p:nvPr/>
            </p:nvSpPr>
            <p:spPr>
              <a:xfrm>
                <a:off x="4912208" y="4146994"/>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6" name="Google Shape;4036;p72"/>
              <p:cNvSpPr/>
              <p:nvPr/>
            </p:nvSpPr>
            <p:spPr>
              <a:xfrm>
                <a:off x="5039369" y="415785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7" name="Google Shape;4037;p72"/>
              <p:cNvSpPr/>
              <p:nvPr/>
            </p:nvSpPr>
            <p:spPr>
              <a:xfrm>
                <a:off x="5053434" y="4094702"/>
                <a:ext cx="31457" cy="17335"/>
              </a:xfrm>
              <a:custGeom>
                <a:rect b="b" l="l" r="r" t="t"/>
                <a:pathLst>
                  <a:path extrusionOk="0" h="17335" w="31457">
                    <a:moveTo>
                      <a:pt x="31458" y="17335"/>
                    </a:moveTo>
                    <a:lnTo>
                      <a:pt x="31458" y="0"/>
                    </a:lnTo>
                    <a:lnTo>
                      <a:pt x="0" y="11334"/>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8" name="Google Shape;4038;p72"/>
              <p:cNvSpPr/>
              <p:nvPr/>
            </p:nvSpPr>
            <p:spPr>
              <a:xfrm>
                <a:off x="4954595" y="4101083"/>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9" name="Google Shape;4039;p72"/>
              <p:cNvSpPr/>
              <p:nvPr/>
            </p:nvSpPr>
            <p:spPr>
              <a:xfrm>
                <a:off x="4858036" y="4045839"/>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0" name="Google Shape;4040;p72"/>
              <p:cNvSpPr/>
              <p:nvPr/>
            </p:nvSpPr>
            <p:spPr>
              <a:xfrm>
                <a:off x="4912208" y="401478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1" name="Google Shape;4041;p72"/>
              <p:cNvSpPr/>
              <p:nvPr/>
            </p:nvSpPr>
            <p:spPr>
              <a:xfrm>
                <a:off x="4789989" y="4009643"/>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2" name="Google Shape;4042;p72"/>
              <p:cNvSpPr/>
              <p:nvPr/>
            </p:nvSpPr>
            <p:spPr>
              <a:xfrm>
                <a:off x="4790940" y="4067175"/>
                <a:ext cx="29936" cy="30289"/>
              </a:xfrm>
              <a:custGeom>
                <a:rect b="b" l="l" r="r" t="t"/>
                <a:pathLst>
                  <a:path extrusionOk="0" h="30289" w="29936">
                    <a:moveTo>
                      <a:pt x="0" y="1800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3" name="Google Shape;4043;p72"/>
              <p:cNvSpPr/>
              <p:nvPr/>
            </p:nvSpPr>
            <p:spPr>
              <a:xfrm>
                <a:off x="4789989" y="3992594"/>
                <a:ext cx="294519" cy="184499"/>
              </a:xfrm>
              <a:custGeom>
                <a:rect b="b" l="l" r="r" t="t"/>
                <a:pathLst>
                  <a:path extrusionOk="0" h="184499" w="294519">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44" name="Google Shape;4044;p72"/>
            <p:cNvGrpSpPr/>
            <p:nvPr/>
          </p:nvGrpSpPr>
          <p:grpSpPr>
            <a:xfrm>
              <a:off x="2665504" y="2962052"/>
              <a:ext cx="883852" cy="621125"/>
              <a:chOff x="4475129" y="3704177"/>
              <a:chExt cx="883852" cy="621125"/>
            </a:xfrm>
          </p:grpSpPr>
          <p:sp>
            <p:nvSpPr>
              <p:cNvPr id="4045" name="Google Shape;4045;p72"/>
              <p:cNvSpPr/>
              <p:nvPr/>
            </p:nvSpPr>
            <p:spPr>
              <a:xfrm>
                <a:off x="4475129" y="3813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6" name="Google Shape;4046;p72"/>
              <p:cNvSpPr/>
              <p:nvPr/>
            </p:nvSpPr>
            <p:spPr>
              <a:xfrm>
                <a:off x="4475224" y="3956875"/>
                <a:ext cx="87339" cy="116490"/>
              </a:xfrm>
              <a:custGeom>
                <a:rect b="b" l="l" r="r" t="t"/>
                <a:pathLst>
                  <a:path extrusionOk="0" h="116490" w="87339">
                    <a:moveTo>
                      <a:pt x="0" y="116491"/>
                    </a:moveTo>
                    <a:lnTo>
                      <a:pt x="0" y="0"/>
                    </a:lnTo>
                    <a:lnTo>
                      <a:pt x="87340" y="78009"/>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7" name="Google Shape;4047;p72"/>
              <p:cNvSpPr/>
              <p:nvPr/>
            </p:nvSpPr>
            <p:spPr>
              <a:xfrm>
                <a:off x="5292454" y="3959923"/>
                <a:ext cx="66431" cy="157162"/>
              </a:xfrm>
              <a:custGeom>
                <a:rect b="b" l="l" r="r" t="t"/>
                <a:pathLst>
                  <a:path extrusionOk="0" h="157162" w="66431">
                    <a:moveTo>
                      <a:pt x="66432" y="0"/>
                    </a:moveTo>
                    <a:lnTo>
                      <a:pt x="66432" y="109633"/>
                    </a:lnTo>
                    <a:lnTo>
                      <a:pt x="21859" y="157163"/>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8" name="Google Shape;4048;p72"/>
              <p:cNvSpPr/>
              <p:nvPr/>
            </p:nvSpPr>
            <p:spPr>
              <a:xfrm>
                <a:off x="4475129" y="370417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9" name="Google Shape;4049;p72"/>
              <p:cNvSpPr/>
              <p:nvPr/>
            </p:nvSpPr>
            <p:spPr>
              <a:xfrm>
                <a:off x="4600749" y="3773876"/>
                <a:ext cx="632686" cy="366022"/>
              </a:xfrm>
              <a:custGeom>
                <a:rect b="b" l="l" r="r" t="t"/>
                <a:pathLst>
                  <a:path extrusionOk="0" h="366022" w="632686">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0" name="Google Shape;4050;p72"/>
              <p:cNvSpPr/>
              <p:nvPr/>
            </p:nvSpPr>
            <p:spPr>
              <a:xfrm>
                <a:off x="4601339" y="3795784"/>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1" name="Google Shape;4051;p72"/>
              <p:cNvSpPr/>
              <p:nvPr/>
            </p:nvSpPr>
            <p:spPr>
              <a:xfrm>
                <a:off x="4762903" y="3878294"/>
                <a:ext cx="294875" cy="184975"/>
              </a:xfrm>
              <a:custGeom>
                <a:rect b="b" l="l" r="r" t="t"/>
                <a:pathLst>
                  <a:path extrusionOk="0" h="184975" w="294875">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2" name="Google Shape;4052;p72"/>
              <p:cNvSpPr/>
              <p:nvPr/>
            </p:nvSpPr>
            <p:spPr>
              <a:xfrm>
                <a:off x="4885122" y="4015740"/>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3" name="Google Shape;4053;p72"/>
              <p:cNvSpPr/>
              <p:nvPr/>
            </p:nvSpPr>
            <p:spPr>
              <a:xfrm>
                <a:off x="5012188" y="402659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4" name="Google Shape;4054;p72"/>
              <p:cNvSpPr/>
              <p:nvPr/>
            </p:nvSpPr>
            <p:spPr>
              <a:xfrm>
                <a:off x="5026348" y="3963352"/>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5" name="Google Shape;4055;p72"/>
              <p:cNvSpPr/>
              <p:nvPr/>
            </p:nvSpPr>
            <p:spPr>
              <a:xfrm>
                <a:off x="4927509" y="3969734"/>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6" name="Google Shape;4056;p72"/>
              <p:cNvSpPr/>
              <p:nvPr/>
            </p:nvSpPr>
            <p:spPr>
              <a:xfrm>
                <a:off x="4830855" y="3914584"/>
                <a:ext cx="58543" cy="38957"/>
              </a:xfrm>
              <a:custGeom>
                <a:rect b="b" l="l" r="r" t="t"/>
                <a:pathLst>
                  <a:path extrusionOk="0" h="38957" w="58543">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7" name="Google Shape;4057;p72"/>
              <p:cNvSpPr/>
              <p:nvPr/>
            </p:nvSpPr>
            <p:spPr>
              <a:xfrm>
                <a:off x="4885122" y="3883437"/>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8" name="Google Shape;4058;p72"/>
              <p:cNvSpPr/>
              <p:nvPr/>
            </p:nvSpPr>
            <p:spPr>
              <a:xfrm>
                <a:off x="4762903" y="387838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9" name="Google Shape;4059;p72"/>
              <p:cNvSpPr/>
              <p:nvPr/>
            </p:nvSpPr>
            <p:spPr>
              <a:xfrm>
                <a:off x="4763854" y="3936015"/>
                <a:ext cx="29936" cy="30289"/>
              </a:xfrm>
              <a:custGeom>
                <a:rect b="b" l="l" r="r" t="t"/>
                <a:pathLst>
                  <a:path extrusionOk="0" h="30289" w="29936">
                    <a:moveTo>
                      <a:pt x="0" y="17812"/>
                    </a:moveTo>
                    <a:lnTo>
                      <a:pt x="0" y="0"/>
                    </a:lnTo>
                    <a:lnTo>
                      <a:pt x="29937" y="0"/>
                    </a:lnTo>
                    <a:lnTo>
                      <a:pt x="22619" y="15907"/>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0" name="Google Shape;4060;p72"/>
              <p:cNvSpPr/>
              <p:nvPr/>
            </p:nvSpPr>
            <p:spPr>
              <a:xfrm>
                <a:off x="4762618" y="3860577"/>
                <a:ext cx="295161" cy="185547"/>
              </a:xfrm>
              <a:custGeom>
                <a:rect b="b" l="l" r="r" t="t"/>
                <a:pathLst>
                  <a:path extrusionOk="0" h="185547" w="295161">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61" name="Google Shape;4061;p72"/>
            <p:cNvGrpSpPr/>
            <p:nvPr/>
          </p:nvGrpSpPr>
          <p:grpSpPr>
            <a:xfrm>
              <a:off x="2665504" y="2818605"/>
              <a:ext cx="883852" cy="621125"/>
              <a:chOff x="4475129" y="3560730"/>
              <a:chExt cx="883852" cy="621125"/>
            </a:xfrm>
          </p:grpSpPr>
          <p:sp>
            <p:nvSpPr>
              <p:cNvPr id="4062" name="Google Shape;4062;p72"/>
              <p:cNvSpPr/>
              <p:nvPr/>
            </p:nvSpPr>
            <p:spPr>
              <a:xfrm>
                <a:off x="4475129" y="367036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3" name="Google Shape;4063;p72"/>
              <p:cNvSpPr/>
              <p:nvPr/>
            </p:nvSpPr>
            <p:spPr>
              <a:xfrm>
                <a:off x="4475224" y="3813428"/>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4" name="Google Shape;4064;p72"/>
              <p:cNvSpPr/>
              <p:nvPr/>
            </p:nvSpPr>
            <p:spPr>
              <a:xfrm>
                <a:off x="5292454" y="3816476"/>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5" name="Google Shape;4065;p72"/>
              <p:cNvSpPr/>
              <p:nvPr/>
            </p:nvSpPr>
            <p:spPr>
              <a:xfrm>
                <a:off x="4475129" y="356073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6" name="Google Shape;4066;p72"/>
              <p:cNvSpPr/>
              <p:nvPr/>
            </p:nvSpPr>
            <p:spPr>
              <a:xfrm>
                <a:off x="4600749" y="3630358"/>
                <a:ext cx="632686" cy="366093"/>
              </a:xfrm>
              <a:custGeom>
                <a:rect b="b" l="l" r="r" t="t"/>
                <a:pathLst>
                  <a:path extrusionOk="0" h="366093" w="632686">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7" name="Google Shape;4067;p72"/>
              <p:cNvSpPr/>
              <p:nvPr/>
            </p:nvSpPr>
            <p:spPr>
              <a:xfrm>
                <a:off x="4601339" y="3652337"/>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8" name="Google Shape;4068;p72"/>
              <p:cNvSpPr/>
              <p:nvPr/>
            </p:nvSpPr>
            <p:spPr>
              <a:xfrm>
                <a:off x="4762618" y="3735419"/>
                <a:ext cx="295161" cy="184403"/>
              </a:xfrm>
              <a:custGeom>
                <a:rect b="b" l="l" r="r" t="t"/>
                <a:pathLst>
                  <a:path extrusionOk="0" h="184403" w="295161">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9" name="Google Shape;4069;p72"/>
              <p:cNvSpPr/>
              <p:nvPr/>
            </p:nvSpPr>
            <p:spPr>
              <a:xfrm>
                <a:off x="4885122" y="387229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0" name="Google Shape;4070;p72"/>
              <p:cNvSpPr/>
              <p:nvPr/>
            </p:nvSpPr>
            <p:spPr>
              <a:xfrm>
                <a:off x="5012188" y="3883151"/>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1" name="Google Shape;4071;p72"/>
              <p:cNvSpPr/>
              <p:nvPr/>
            </p:nvSpPr>
            <p:spPr>
              <a:xfrm>
                <a:off x="5026348" y="381990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2" name="Google Shape;4072;p72"/>
              <p:cNvSpPr/>
              <p:nvPr/>
            </p:nvSpPr>
            <p:spPr>
              <a:xfrm>
                <a:off x="4927509" y="3826287"/>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3" name="Google Shape;4073;p72"/>
              <p:cNvSpPr/>
              <p:nvPr/>
            </p:nvSpPr>
            <p:spPr>
              <a:xfrm>
                <a:off x="4830855" y="3771042"/>
                <a:ext cx="58543" cy="38957"/>
              </a:xfrm>
              <a:custGeom>
                <a:rect b="b" l="l" r="r" t="t"/>
                <a:pathLst>
                  <a:path extrusionOk="0" h="38957" w="58543">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4" name="Google Shape;4074;p72"/>
              <p:cNvSpPr/>
              <p:nvPr/>
            </p:nvSpPr>
            <p:spPr>
              <a:xfrm>
                <a:off x="4885122" y="3739991"/>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5" name="Google Shape;4075;p72"/>
              <p:cNvSpPr/>
              <p:nvPr/>
            </p:nvSpPr>
            <p:spPr>
              <a:xfrm>
                <a:off x="4762903" y="3734942"/>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6" name="Google Shape;4076;p72"/>
              <p:cNvSpPr/>
              <p:nvPr/>
            </p:nvSpPr>
            <p:spPr>
              <a:xfrm>
                <a:off x="4763854" y="3792188"/>
                <a:ext cx="29936" cy="30194"/>
              </a:xfrm>
              <a:custGeom>
                <a:rect b="b" l="l" r="r" t="t"/>
                <a:pathLst>
                  <a:path extrusionOk="0" h="30194" w="29936">
                    <a:moveTo>
                      <a:pt x="0" y="17812"/>
                    </a:moveTo>
                    <a:lnTo>
                      <a:pt x="0" y="0"/>
                    </a:lnTo>
                    <a:lnTo>
                      <a:pt x="29937"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7" name="Google Shape;4077;p72"/>
              <p:cNvSpPr/>
              <p:nvPr/>
            </p:nvSpPr>
            <p:spPr>
              <a:xfrm>
                <a:off x="4762903" y="3717226"/>
                <a:ext cx="294875" cy="185451"/>
              </a:xfrm>
              <a:custGeom>
                <a:rect b="b" l="l" r="r" t="t"/>
                <a:pathLst>
                  <a:path extrusionOk="0" h="185451" w="294875">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78" name="Google Shape;4078;p72"/>
            <p:cNvGrpSpPr/>
            <p:nvPr/>
          </p:nvGrpSpPr>
          <p:grpSpPr>
            <a:xfrm>
              <a:off x="2694110" y="2656109"/>
              <a:ext cx="883852" cy="621029"/>
              <a:chOff x="4503735" y="3398234"/>
              <a:chExt cx="883852" cy="621029"/>
            </a:xfrm>
          </p:grpSpPr>
          <p:sp>
            <p:nvSpPr>
              <p:cNvPr id="4079" name="Google Shape;4079;p72"/>
              <p:cNvSpPr/>
              <p:nvPr/>
            </p:nvSpPr>
            <p:spPr>
              <a:xfrm>
                <a:off x="4503735" y="350777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0" name="Google Shape;4080;p72"/>
              <p:cNvSpPr/>
              <p:nvPr/>
            </p:nvSpPr>
            <p:spPr>
              <a:xfrm>
                <a:off x="4503925" y="3650932"/>
                <a:ext cx="87244" cy="116490"/>
              </a:xfrm>
              <a:custGeom>
                <a:rect b="b" l="l" r="r" t="t"/>
                <a:pathLst>
                  <a:path extrusionOk="0" h="116490" w="87244">
                    <a:moveTo>
                      <a:pt x="0" y="116491"/>
                    </a:moveTo>
                    <a:lnTo>
                      <a:pt x="0" y="0"/>
                    </a:lnTo>
                    <a:lnTo>
                      <a:pt x="87245"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1" name="Google Shape;4081;p72"/>
              <p:cNvSpPr/>
              <p:nvPr/>
            </p:nvSpPr>
            <p:spPr>
              <a:xfrm>
                <a:off x="5321061" y="365398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2" name="Google Shape;4082;p72"/>
              <p:cNvSpPr/>
              <p:nvPr/>
            </p:nvSpPr>
            <p:spPr>
              <a:xfrm>
                <a:off x="4503735" y="339823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3" name="Google Shape;4083;p72"/>
              <p:cNvSpPr/>
              <p:nvPr/>
            </p:nvSpPr>
            <p:spPr>
              <a:xfrm>
                <a:off x="4629431" y="3467838"/>
                <a:ext cx="632610" cy="366093"/>
              </a:xfrm>
              <a:custGeom>
                <a:rect b="b" l="l" r="r" t="t"/>
                <a:pathLst>
                  <a:path extrusionOk="0" h="366093" w="63261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4" name="Google Shape;4084;p72"/>
              <p:cNvSpPr/>
              <p:nvPr/>
            </p:nvSpPr>
            <p:spPr>
              <a:xfrm>
                <a:off x="4630040" y="3489745"/>
                <a:ext cx="631431" cy="344185"/>
              </a:xfrm>
              <a:custGeom>
                <a:rect b="b" l="l" r="r" t="t"/>
                <a:pathLst>
                  <a:path extrusionOk="0" h="344185" w="631431">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5" name="Google Shape;4085;p72"/>
              <p:cNvSpPr/>
              <p:nvPr/>
            </p:nvSpPr>
            <p:spPr>
              <a:xfrm>
                <a:off x="4791985" y="3572160"/>
                <a:ext cx="294810" cy="185070"/>
              </a:xfrm>
              <a:custGeom>
                <a:rect b="b" l="l" r="r" t="t"/>
                <a:pathLst>
                  <a:path extrusionOk="0" h="185070" w="29481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6" name="Google Shape;4086;p72"/>
              <p:cNvSpPr/>
              <p:nvPr/>
            </p:nvSpPr>
            <p:spPr>
              <a:xfrm>
                <a:off x="4913728" y="3709701"/>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7" name="Google Shape;4087;p72"/>
              <p:cNvSpPr/>
              <p:nvPr/>
            </p:nvSpPr>
            <p:spPr>
              <a:xfrm>
                <a:off x="5040889" y="372056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8" name="Google Shape;4088;p72"/>
              <p:cNvSpPr/>
              <p:nvPr/>
            </p:nvSpPr>
            <p:spPr>
              <a:xfrm>
                <a:off x="5054955" y="3657409"/>
                <a:ext cx="31457" cy="17335"/>
              </a:xfrm>
              <a:custGeom>
                <a:rect b="b" l="l" r="r" t="t"/>
                <a:pathLst>
                  <a:path extrusionOk="0" h="17335" w="31457">
                    <a:moveTo>
                      <a:pt x="31458" y="17335"/>
                    </a:moveTo>
                    <a:lnTo>
                      <a:pt x="31458" y="0"/>
                    </a:lnTo>
                    <a:lnTo>
                      <a:pt x="0" y="11335"/>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9" name="Google Shape;4089;p72"/>
              <p:cNvSpPr/>
              <p:nvPr/>
            </p:nvSpPr>
            <p:spPr>
              <a:xfrm>
                <a:off x="4956115" y="3663791"/>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0" name="Google Shape;4090;p72"/>
              <p:cNvSpPr/>
              <p:nvPr/>
            </p:nvSpPr>
            <p:spPr>
              <a:xfrm>
                <a:off x="4859557" y="3608355"/>
                <a:ext cx="58448" cy="38957"/>
              </a:xfrm>
              <a:custGeom>
                <a:rect b="b" l="l" r="r" t="t"/>
                <a:pathLst>
                  <a:path extrusionOk="0" h="38957" w="58448">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1" name="Google Shape;4091;p72"/>
              <p:cNvSpPr/>
              <p:nvPr/>
            </p:nvSpPr>
            <p:spPr>
              <a:xfrm>
                <a:off x="4913728" y="357749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2" name="Google Shape;4092;p72"/>
              <p:cNvSpPr/>
              <p:nvPr/>
            </p:nvSpPr>
            <p:spPr>
              <a:xfrm>
                <a:off x="4791510" y="3572351"/>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3" name="Google Shape;4093;p72"/>
              <p:cNvSpPr/>
              <p:nvPr/>
            </p:nvSpPr>
            <p:spPr>
              <a:xfrm>
                <a:off x="4792460" y="3629977"/>
                <a:ext cx="29936" cy="30289"/>
              </a:xfrm>
              <a:custGeom>
                <a:rect b="b" l="l" r="r" t="t"/>
                <a:pathLst>
                  <a:path extrusionOk="0" h="30289" w="29936">
                    <a:moveTo>
                      <a:pt x="0" y="1809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4" name="Google Shape;4094;p72"/>
              <p:cNvSpPr/>
              <p:nvPr/>
            </p:nvSpPr>
            <p:spPr>
              <a:xfrm>
                <a:off x="4791985" y="3555587"/>
                <a:ext cx="294804" cy="184499"/>
              </a:xfrm>
              <a:custGeom>
                <a:rect b="b" l="l" r="r" t="t"/>
                <a:pathLst>
                  <a:path extrusionOk="0" h="184499" w="294804">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095" name="Google Shape;4095;p72"/>
            <p:cNvSpPr/>
            <p:nvPr/>
          </p:nvSpPr>
          <p:spPr>
            <a:xfrm>
              <a:off x="3754828" y="439689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6" name="Google Shape;4096;p72"/>
            <p:cNvSpPr/>
            <p:nvPr/>
          </p:nvSpPr>
          <p:spPr>
            <a:xfrm>
              <a:off x="4924079" y="375300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7" name="Google Shape;4097;p72"/>
            <p:cNvSpPr/>
            <p:nvPr/>
          </p:nvSpPr>
          <p:spPr>
            <a:xfrm>
              <a:off x="3741903" y="3161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8" name="Google Shape;4098;p72"/>
            <p:cNvSpPr/>
            <p:nvPr/>
          </p:nvSpPr>
          <p:spPr>
            <a:xfrm>
              <a:off x="2152775" y="4481289"/>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9" name="Google Shape;4099;p72"/>
            <p:cNvSpPr/>
            <p:nvPr/>
          </p:nvSpPr>
          <p:spPr>
            <a:xfrm>
              <a:off x="5481476" y="45566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00" name="Google Shape;4100;p72"/>
            <p:cNvGrpSpPr/>
            <p:nvPr/>
          </p:nvGrpSpPr>
          <p:grpSpPr>
            <a:xfrm>
              <a:off x="3781914" y="3000342"/>
              <a:ext cx="883852" cy="621125"/>
              <a:chOff x="5591539" y="3742467"/>
              <a:chExt cx="883852" cy="621125"/>
            </a:xfrm>
          </p:grpSpPr>
          <p:sp>
            <p:nvSpPr>
              <p:cNvPr id="4101" name="Google Shape;4101;p72"/>
              <p:cNvSpPr/>
              <p:nvPr/>
            </p:nvSpPr>
            <p:spPr>
              <a:xfrm>
                <a:off x="5591539" y="385210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2" name="Google Shape;4102;p72"/>
              <p:cNvSpPr/>
              <p:nvPr/>
            </p:nvSpPr>
            <p:spPr>
              <a:xfrm>
                <a:off x="5591633" y="39951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3" name="Google Shape;4103;p72"/>
              <p:cNvSpPr/>
              <p:nvPr/>
            </p:nvSpPr>
            <p:spPr>
              <a:xfrm>
                <a:off x="6408864" y="399821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4" name="Google Shape;4104;p72"/>
              <p:cNvSpPr/>
              <p:nvPr/>
            </p:nvSpPr>
            <p:spPr>
              <a:xfrm>
                <a:off x="5591539" y="374246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5" name="Google Shape;4105;p72"/>
              <p:cNvSpPr/>
              <p:nvPr/>
            </p:nvSpPr>
            <p:spPr>
              <a:xfrm>
                <a:off x="5717159" y="3812071"/>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6" name="Google Shape;4106;p72"/>
              <p:cNvSpPr/>
              <p:nvPr/>
            </p:nvSpPr>
            <p:spPr>
              <a:xfrm>
                <a:off x="5717749" y="3833979"/>
                <a:ext cx="631526" cy="344209"/>
              </a:xfrm>
              <a:custGeom>
                <a:rect b="b" l="l" r="r" t="t"/>
                <a:pathLst>
                  <a:path extrusionOk="0" h="344209" w="631526">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7" name="Google Shape;4107;p72"/>
              <p:cNvSpPr/>
              <p:nvPr/>
            </p:nvSpPr>
            <p:spPr>
              <a:xfrm>
                <a:off x="5879313" y="3916870"/>
                <a:ext cx="294875" cy="185070"/>
              </a:xfrm>
              <a:custGeom>
                <a:rect b="b" l="l" r="r" t="t"/>
                <a:pathLst>
                  <a:path extrusionOk="0" h="185070" w="294875">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8" name="Google Shape;4108;p72"/>
              <p:cNvSpPr/>
              <p:nvPr/>
            </p:nvSpPr>
            <p:spPr>
              <a:xfrm>
                <a:off x="6001532" y="4053935"/>
                <a:ext cx="19007" cy="25527"/>
              </a:xfrm>
              <a:custGeom>
                <a:rect b="b" l="l" r="r" t="t"/>
                <a:pathLst>
                  <a:path extrusionOk="0" h="25527" w="19007">
                    <a:moveTo>
                      <a:pt x="0" y="17241"/>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9" name="Google Shape;4109;p72"/>
              <p:cNvSpPr/>
              <p:nvPr/>
            </p:nvSpPr>
            <p:spPr>
              <a:xfrm>
                <a:off x="6128693" y="4064889"/>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0" name="Google Shape;4110;p72"/>
              <p:cNvSpPr/>
              <p:nvPr/>
            </p:nvSpPr>
            <p:spPr>
              <a:xfrm>
                <a:off x="6142758" y="400164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1" name="Google Shape;4111;p72"/>
              <p:cNvSpPr/>
              <p:nvPr/>
            </p:nvSpPr>
            <p:spPr>
              <a:xfrm>
                <a:off x="6043729" y="4008024"/>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2" name="Google Shape;4112;p72"/>
              <p:cNvSpPr/>
              <p:nvPr/>
            </p:nvSpPr>
            <p:spPr>
              <a:xfrm>
                <a:off x="5947360" y="3952875"/>
                <a:ext cx="58923" cy="38957"/>
              </a:xfrm>
              <a:custGeom>
                <a:rect b="b" l="l" r="r" t="t"/>
                <a:pathLst>
                  <a:path extrusionOk="0" h="38957" w="58923">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3" name="Google Shape;4113;p72"/>
              <p:cNvSpPr/>
              <p:nvPr/>
            </p:nvSpPr>
            <p:spPr>
              <a:xfrm>
                <a:off x="6001532" y="3921728"/>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4" name="Google Shape;4114;p72"/>
              <p:cNvSpPr/>
              <p:nvPr/>
            </p:nvSpPr>
            <p:spPr>
              <a:xfrm>
                <a:off x="5879313" y="391668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5" name="Google Shape;4115;p72"/>
              <p:cNvSpPr/>
              <p:nvPr/>
            </p:nvSpPr>
            <p:spPr>
              <a:xfrm>
                <a:off x="5880264" y="3974210"/>
                <a:ext cx="30412" cy="30289"/>
              </a:xfrm>
              <a:custGeom>
                <a:rect b="b" l="l" r="r" t="t"/>
                <a:pathLst>
                  <a:path extrusionOk="0" h="30289" w="30412">
                    <a:moveTo>
                      <a:pt x="0" y="17907"/>
                    </a:moveTo>
                    <a:lnTo>
                      <a:pt x="0" y="0"/>
                    </a:lnTo>
                    <a:lnTo>
                      <a:pt x="30412" y="0"/>
                    </a:lnTo>
                    <a:lnTo>
                      <a:pt x="23094"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6" name="Google Shape;4116;p72"/>
              <p:cNvSpPr/>
              <p:nvPr/>
            </p:nvSpPr>
            <p:spPr>
              <a:xfrm>
                <a:off x="5879313" y="3898868"/>
                <a:ext cx="294881" cy="185547"/>
              </a:xfrm>
              <a:custGeom>
                <a:rect b="b" l="l" r="r" t="t"/>
                <a:pathLst>
                  <a:path extrusionOk="0" h="185547" w="294881">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17" name="Google Shape;4117;p72"/>
            <p:cNvGrpSpPr/>
            <p:nvPr/>
          </p:nvGrpSpPr>
          <p:grpSpPr>
            <a:xfrm>
              <a:off x="3781914" y="2856896"/>
              <a:ext cx="883852" cy="621029"/>
              <a:chOff x="5591539" y="3599021"/>
              <a:chExt cx="883852" cy="621029"/>
            </a:xfrm>
          </p:grpSpPr>
          <p:sp>
            <p:nvSpPr>
              <p:cNvPr id="4118" name="Google Shape;4118;p72"/>
              <p:cNvSpPr/>
              <p:nvPr/>
            </p:nvSpPr>
            <p:spPr>
              <a:xfrm>
                <a:off x="5591539" y="370855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9" name="Google Shape;4119;p72"/>
              <p:cNvSpPr/>
              <p:nvPr/>
            </p:nvSpPr>
            <p:spPr>
              <a:xfrm>
                <a:off x="5591633" y="3851719"/>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0" name="Google Shape;4120;p72"/>
              <p:cNvSpPr/>
              <p:nvPr/>
            </p:nvSpPr>
            <p:spPr>
              <a:xfrm>
                <a:off x="6408864" y="3854767"/>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1" name="Google Shape;4121;p72"/>
              <p:cNvSpPr/>
              <p:nvPr/>
            </p:nvSpPr>
            <p:spPr>
              <a:xfrm>
                <a:off x="5591539" y="359902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2" name="Google Shape;4122;p72"/>
              <p:cNvSpPr/>
              <p:nvPr/>
            </p:nvSpPr>
            <p:spPr>
              <a:xfrm>
                <a:off x="5717159" y="3668625"/>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3" name="Google Shape;4123;p72"/>
              <p:cNvSpPr/>
              <p:nvPr/>
            </p:nvSpPr>
            <p:spPr>
              <a:xfrm>
                <a:off x="5717749" y="3690532"/>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4" name="Google Shape;4124;p72"/>
              <p:cNvSpPr/>
              <p:nvPr/>
            </p:nvSpPr>
            <p:spPr>
              <a:xfrm>
                <a:off x="5879313" y="3772757"/>
                <a:ext cx="294875" cy="185547"/>
              </a:xfrm>
              <a:custGeom>
                <a:rect b="b" l="l" r="r" t="t"/>
                <a:pathLst>
                  <a:path extrusionOk="0" h="185547" w="294875">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5" name="Google Shape;4125;p72"/>
              <p:cNvSpPr/>
              <p:nvPr/>
            </p:nvSpPr>
            <p:spPr>
              <a:xfrm>
                <a:off x="6001532" y="3910488"/>
                <a:ext cx="19007" cy="25527"/>
              </a:xfrm>
              <a:custGeom>
                <a:rect b="b" l="l" r="r" t="t"/>
                <a:pathLst>
                  <a:path extrusionOk="0" h="25527" w="19007">
                    <a:moveTo>
                      <a:pt x="0" y="17240"/>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6" name="Google Shape;4126;p72"/>
              <p:cNvSpPr/>
              <p:nvPr/>
            </p:nvSpPr>
            <p:spPr>
              <a:xfrm>
                <a:off x="6128693" y="3921442"/>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7" name="Google Shape;4127;p72"/>
              <p:cNvSpPr/>
              <p:nvPr/>
            </p:nvSpPr>
            <p:spPr>
              <a:xfrm>
                <a:off x="6142758" y="3858196"/>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8" name="Google Shape;4128;p72"/>
              <p:cNvSpPr/>
              <p:nvPr/>
            </p:nvSpPr>
            <p:spPr>
              <a:xfrm>
                <a:off x="6043729" y="3865054"/>
                <a:ext cx="47328" cy="33147"/>
              </a:xfrm>
              <a:custGeom>
                <a:rect b="b" l="l" r="r" t="t"/>
                <a:pathLst>
                  <a:path extrusionOk="0" h="33147" w="47328">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9" name="Google Shape;4129;p72"/>
              <p:cNvSpPr/>
              <p:nvPr/>
            </p:nvSpPr>
            <p:spPr>
              <a:xfrm>
                <a:off x="5947360" y="3809142"/>
                <a:ext cx="58828" cy="38957"/>
              </a:xfrm>
              <a:custGeom>
                <a:rect b="b" l="l" r="r" t="t"/>
                <a:pathLst>
                  <a:path extrusionOk="0" h="38957" w="58828">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0" name="Google Shape;4130;p72"/>
              <p:cNvSpPr/>
              <p:nvPr/>
            </p:nvSpPr>
            <p:spPr>
              <a:xfrm>
                <a:off x="6001532" y="3778281"/>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1" name="Google Shape;4131;p72"/>
              <p:cNvSpPr/>
              <p:nvPr/>
            </p:nvSpPr>
            <p:spPr>
              <a:xfrm>
                <a:off x="5879313" y="3773233"/>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2" name="Google Shape;4132;p72"/>
              <p:cNvSpPr/>
              <p:nvPr/>
            </p:nvSpPr>
            <p:spPr>
              <a:xfrm>
                <a:off x="5880264" y="3830764"/>
                <a:ext cx="30412" cy="30289"/>
              </a:xfrm>
              <a:custGeom>
                <a:rect b="b" l="l" r="r" t="t"/>
                <a:pathLst>
                  <a:path extrusionOk="0" h="30289" w="30412">
                    <a:moveTo>
                      <a:pt x="0" y="17907"/>
                    </a:moveTo>
                    <a:lnTo>
                      <a:pt x="0" y="0"/>
                    </a:lnTo>
                    <a:lnTo>
                      <a:pt x="30412" y="0"/>
                    </a:lnTo>
                    <a:lnTo>
                      <a:pt x="23094"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3" name="Google Shape;4133;p72"/>
              <p:cNvSpPr/>
              <p:nvPr/>
            </p:nvSpPr>
            <p:spPr>
              <a:xfrm>
                <a:off x="5879313" y="3755421"/>
                <a:ext cx="294881" cy="185547"/>
              </a:xfrm>
              <a:custGeom>
                <a:rect b="b" l="l" r="r" t="t"/>
                <a:pathLst>
                  <a:path extrusionOk="0" h="185547" w="294881">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34" name="Google Shape;4134;p72"/>
            <p:cNvGrpSpPr/>
            <p:nvPr/>
          </p:nvGrpSpPr>
          <p:grpSpPr>
            <a:xfrm>
              <a:off x="3810520" y="2694304"/>
              <a:ext cx="883852" cy="621125"/>
              <a:chOff x="5620145" y="3436429"/>
              <a:chExt cx="883852" cy="621125"/>
            </a:xfrm>
          </p:grpSpPr>
          <p:sp>
            <p:nvSpPr>
              <p:cNvPr id="4135" name="Google Shape;4135;p72"/>
              <p:cNvSpPr/>
              <p:nvPr/>
            </p:nvSpPr>
            <p:spPr>
              <a:xfrm>
                <a:off x="5620145" y="354606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6" name="Google Shape;4136;p72"/>
              <p:cNvSpPr/>
              <p:nvPr/>
            </p:nvSpPr>
            <p:spPr>
              <a:xfrm>
                <a:off x="5620240" y="3689127"/>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7" name="Google Shape;4137;p72"/>
              <p:cNvSpPr/>
              <p:nvPr/>
            </p:nvSpPr>
            <p:spPr>
              <a:xfrm>
                <a:off x="6437470" y="3692175"/>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8" name="Google Shape;4138;p72"/>
              <p:cNvSpPr/>
              <p:nvPr/>
            </p:nvSpPr>
            <p:spPr>
              <a:xfrm>
                <a:off x="5620145" y="343642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9" name="Google Shape;4139;p72"/>
              <p:cNvSpPr/>
              <p:nvPr/>
            </p:nvSpPr>
            <p:spPr>
              <a:xfrm>
                <a:off x="5745842" y="3506057"/>
                <a:ext cx="632610" cy="366093"/>
              </a:xfrm>
              <a:custGeom>
                <a:rect b="b" l="l" r="r" t="t"/>
                <a:pathLst>
                  <a:path extrusionOk="0" h="366093" w="63261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0" name="Google Shape;4140;p72"/>
              <p:cNvSpPr/>
              <p:nvPr/>
            </p:nvSpPr>
            <p:spPr>
              <a:xfrm>
                <a:off x="5746450" y="3527964"/>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1" name="Google Shape;4141;p72"/>
              <p:cNvSpPr/>
              <p:nvPr/>
            </p:nvSpPr>
            <p:spPr>
              <a:xfrm>
                <a:off x="5908110" y="3610832"/>
                <a:ext cx="294341" cy="184880"/>
              </a:xfrm>
              <a:custGeom>
                <a:rect b="b" l="l" r="r" t="t"/>
                <a:pathLst>
                  <a:path extrusionOk="0" h="184880" w="294341">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2" name="Google Shape;4142;p72"/>
              <p:cNvSpPr/>
              <p:nvPr/>
            </p:nvSpPr>
            <p:spPr>
              <a:xfrm>
                <a:off x="6030138" y="3747992"/>
                <a:ext cx="19007" cy="25431"/>
              </a:xfrm>
              <a:custGeom>
                <a:rect b="b" l="l" r="r" t="t"/>
                <a:pathLst>
                  <a:path extrusionOk="0" h="25431" w="19007">
                    <a:moveTo>
                      <a:pt x="0" y="17145"/>
                    </a:moveTo>
                    <a:cubicBezTo>
                      <a:pt x="475"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3" name="Google Shape;4143;p72"/>
              <p:cNvSpPr/>
              <p:nvPr/>
            </p:nvSpPr>
            <p:spPr>
              <a:xfrm>
                <a:off x="6157299" y="3758850"/>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4" name="Google Shape;4144;p72"/>
              <p:cNvSpPr/>
              <p:nvPr/>
            </p:nvSpPr>
            <p:spPr>
              <a:xfrm>
                <a:off x="6171364" y="3695604"/>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5" name="Google Shape;4145;p72"/>
              <p:cNvSpPr/>
              <p:nvPr/>
            </p:nvSpPr>
            <p:spPr>
              <a:xfrm>
                <a:off x="6072240" y="3701986"/>
                <a:ext cx="47423" cy="33147"/>
              </a:xfrm>
              <a:custGeom>
                <a:rect b="b" l="l" r="r" t="t"/>
                <a:pathLst>
                  <a:path extrusionOk="0" h="33147" w="47423">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6" name="Google Shape;4146;p72"/>
              <p:cNvSpPr/>
              <p:nvPr/>
            </p:nvSpPr>
            <p:spPr>
              <a:xfrm>
                <a:off x="5975967" y="3647217"/>
                <a:ext cx="58828" cy="38957"/>
              </a:xfrm>
              <a:custGeom>
                <a:rect b="b" l="l" r="r" t="t"/>
                <a:pathLst>
                  <a:path extrusionOk="0" h="38957" w="58828">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7" name="Google Shape;4147;p72"/>
              <p:cNvSpPr/>
              <p:nvPr/>
            </p:nvSpPr>
            <p:spPr>
              <a:xfrm>
                <a:off x="6030138" y="3615690"/>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8" name="Google Shape;4148;p72"/>
              <p:cNvSpPr/>
              <p:nvPr/>
            </p:nvSpPr>
            <p:spPr>
              <a:xfrm>
                <a:off x="5907920" y="3610641"/>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9" name="Google Shape;4149;p72"/>
              <p:cNvSpPr/>
              <p:nvPr/>
            </p:nvSpPr>
            <p:spPr>
              <a:xfrm>
                <a:off x="5908870" y="3668267"/>
                <a:ext cx="30317" cy="30289"/>
              </a:xfrm>
              <a:custGeom>
                <a:rect b="b" l="l" r="r" t="t"/>
                <a:pathLst>
                  <a:path extrusionOk="0" h="30289" w="30317">
                    <a:moveTo>
                      <a:pt x="0" y="17907"/>
                    </a:moveTo>
                    <a:lnTo>
                      <a:pt x="0" y="0"/>
                    </a:lnTo>
                    <a:lnTo>
                      <a:pt x="30317" y="0"/>
                    </a:lnTo>
                    <a:lnTo>
                      <a:pt x="22999"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0" name="Google Shape;4150;p72"/>
              <p:cNvSpPr/>
              <p:nvPr/>
            </p:nvSpPr>
            <p:spPr>
              <a:xfrm>
                <a:off x="5907539" y="3592925"/>
                <a:ext cx="294911" cy="185451"/>
              </a:xfrm>
              <a:custGeom>
                <a:rect b="b" l="l" r="r" t="t"/>
                <a:pathLst>
                  <a:path extrusionOk="0" h="185451" w="294911">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51" name="Google Shape;4151;p72"/>
            <p:cNvGrpSpPr/>
            <p:nvPr/>
          </p:nvGrpSpPr>
          <p:grpSpPr>
            <a:xfrm>
              <a:off x="3800921" y="2531712"/>
              <a:ext cx="883852" cy="621125"/>
              <a:chOff x="5610546" y="3273837"/>
              <a:chExt cx="883852" cy="621125"/>
            </a:xfrm>
          </p:grpSpPr>
          <p:sp>
            <p:nvSpPr>
              <p:cNvPr id="4152" name="Google Shape;4152;p72"/>
              <p:cNvSpPr/>
              <p:nvPr/>
            </p:nvSpPr>
            <p:spPr>
              <a:xfrm>
                <a:off x="5610546" y="338347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3" name="Google Shape;4153;p72"/>
              <p:cNvSpPr/>
              <p:nvPr/>
            </p:nvSpPr>
            <p:spPr>
              <a:xfrm>
                <a:off x="5610736" y="3526535"/>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4" name="Google Shape;4154;p72"/>
              <p:cNvSpPr/>
              <p:nvPr/>
            </p:nvSpPr>
            <p:spPr>
              <a:xfrm>
                <a:off x="6427967" y="3529583"/>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5" name="Google Shape;4155;p72"/>
              <p:cNvSpPr/>
              <p:nvPr/>
            </p:nvSpPr>
            <p:spPr>
              <a:xfrm>
                <a:off x="5610546" y="327383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6" name="Google Shape;4156;p72"/>
              <p:cNvSpPr/>
              <p:nvPr/>
            </p:nvSpPr>
            <p:spPr>
              <a:xfrm>
                <a:off x="5736262" y="3343465"/>
                <a:ext cx="632609" cy="366093"/>
              </a:xfrm>
              <a:custGeom>
                <a:rect b="b" l="l" r="r" t="t"/>
                <a:pathLst>
                  <a:path extrusionOk="0" h="366093" w="632609">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7" name="Google Shape;4157;p72"/>
              <p:cNvSpPr/>
              <p:nvPr/>
            </p:nvSpPr>
            <p:spPr>
              <a:xfrm>
                <a:off x="5736851" y="3365444"/>
                <a:ext cx="631431" cy="344114"/>
              </a:xfrm>
              <a:custGeom>
                <a:rect b="b" l="l" r="r" t="t"/>
                <a:pathLst>
                  <a:path extrusionOk="0" h="344114" w="631431">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8" name="Google Shape;4158;p72"/>
              <p:cNvSpPr/>
              <p:nvPr/>
            </p:nvSpPr>
            <p:spPr>
              <a:xfrm>
                <a:off x="5898416" y="3447859"/>
                <a:ext cx="294651" cy="185451"/>
              </a:xfrm>
              <a:custGeom>
                <a:rect b="b" l="l" r="r" t="t"/>
                <a:pathLst>
                  <a:path extrusionOk="0" h="185451" w="294651">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9" name="Google Shape;4159;p72"/>
              <p:cNvSpPr/>
              <p:nvPr/>
            </p:nvSpPr>
            <p:spPr>
              <a:xfrm>
                <a:off x="6020539" y="3585400"/>
                <a:ext cx="19482" cy="25526"/>
              </a:xfrm>
              <a:custGeom>
                <a:rect b="b" l="l" r="r" t="t"/>
                <a:pathLst>
                  <a:path extrusionOk="0" h="25526" w="19482">
                    <a:moveTo>
                      <a:pt x="0" y="17145"/>
                    </a:moveTo>
                    <a:cubicBezTo>
                      <a:pt x="285" y="11430"/>
                      <a:pt x="285" y="5715"/>
                      <a:pt x="0" y="0"/>
                    </a:cubicBezTo>
                    <a:lnTo>
                      <a:pt x="19483" y="12478"/>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0" name="Google Shape;4160;p72"/>
              <p:cNvSpPr/>
              <p:nvPr/>
            </p:nvSpPr>
            <p:spPr>
              <a:xfrm>
                <a:off x="6147700" y="359625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1" name="Google Shape;4161;p72"/>
              <p:cNvSpPr/>
              <p:nvPr/>
            </p:nvSpPr>
            <p:spPr>
              <a:xfrm>
                <a:off x="6161861" y="3533013"/>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2" name="Google Shape;4162;p72"/>
              <p:cNvSpPr/>
              <p:nvPr/>
            </p:nvSpPr>
            <p:spPr>
              <a:xfrm>
                <a:off x="6062736" y="3539394"/>
                <a:ext cx="47328" cy="33147"/>
              </a:xfrm>
              <a:custGeom>
                <a:rect b="b" l="l" r="r" t="t"/>
                <a:pathLst>
                  <a:path extrusionOk="0" h="33147"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3" name="Google Shape;4163;p72"/>
              <p:cNvSpPr/>
              <p:nvPr/>
            </p:nvSpPr>
            <p:spPr>
              <a:xfrm>
                <a:off x="5966368" y="3484530"/>
                <a:ext cx="58543" cy="38957"/>
              </a:xfrm>
              <a:custGeom>
                <a:rect b="b" l="l" r="r" t="t"/>
                <a:pathLst>
                  <a:path extrusionOk="0" h="38957" w="58543">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4" name="Google Shape;4164;p72"/>
              <p:cNvSpPr/>
              <p:nvPr/>
            </p:nvSpPr>
            <p:spPr>
              <a:xfrm>
                <a:off x="6020539" y="3453098"/>
                <a:ext cx="27370" cy="24574"/>
              </a:xfrm>
              <a:custGeom>
                <a:rect b="b" l="l" r="r" t="t"/>
                <a:pathLst>
                  <a:path extrusionOk="0" h="24574" w="2737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5" name="Google Shape;4165;p72"/>
              <p:cNvSpPr/>
              <p:nvPr/>
            </p:nvSpPr>
            <p:spPr>
              <a:xfrm>
                <a:off x="5898416" y="344805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6" name="Google Shape;4166;p72"/>
              <p:cNvSpPr/>
              <p:nvPr/>
            </p:nvSpPr>
            <p:spPr>
              <a:xfrm>
                <a:off x="5899366" y="3505676"/>
                <a:ext cx="30317" cy="30194"/>
              </a:xfrm>
              <a:custGeom>
                <a:rect b="b" l="l" r="r" t="t"/>
                <a:pathLst>
                  <a:path extrusionOk="0" h="30194" w="30317">
                    <a:moveTo>
                      <a:pt x="0" y="17812"/>
                    </a:moveTo>
                    <a:lnTo>
                      <a:pt x="0" y="0"/>
                    </a:lnTo>
                    <a:lnTo>
                      <a:pt x="30317" y="0"/>
                    </a:lnTo>
                    <a:lnTo>
                      <a:pt x="22999" y="15907"/>
                    </a:lnTo>
                    <a:lnTo>
                      <a:pt x="997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7" name="Google Shape;4167;p72"/>
              <p:cNvSpPr/>
              <p:nvPr/>
            </p:nvSpPr>
            <p:spPr>
              <a:xfrm>
                <a:off x="5898416" y="3431095"/>
                <a:ext cx="294657" cy="185070"/>
              </a:xfrm>
              <a:custGeom>
                <a:rect b="b" l="l" r="r" t="t"/>
                <a:pathLst>
                  <a:path extrusionOk="0" h="185070" w="294657">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68" name="Google Shape;4168;p72"/>
            <p:cNvGrpSpPr/>
            <p:nvPr/>
          </p:nvGrpSpPr>
          <p:grpSpPr>
            <a:xfrm>
              <a:off x="3829623" y="2378741"/>
              <a:ext cx="883852" cy="621029"/>
              <a:chOff x="5639248" y="3120866"/>
              <a:chExt cx="883852" cy="621029"/>
            </a:xfrm>
          </p:grpSpPr>
          <p:sp>
            <p:nvSpPr>
              <p:cNvPr id="4169" name="Google Shape;4169;p72"/>
              <p:cNvSpPr/>
              <p:nvPr/>
            </p:nvSpPr>
            <p:spPr>
              <a:xfrm>
                <a:off x="5639248" y="323040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0" name="Google Shape;4170;p72"/>
              <p:cNvSpPr/>
              <p:nvPr/>
            </p:nvSpPr>
            <p:spPr>
              <a:xfrm>
                <a:off x="5639343" y="3373564"/>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1" name="Google Shape;4171;p72"/>
              <p:cNvSpPr/>
              <p:nvPr/>
            </p:nvSpPr>
            <p:spPr>
              <a:xfrm>
                <a:off x="6456573" y="3376612"/>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2" name="Google Shape;4172;p72"/>
              <p:cNvSpPr/>
              <p:nvPr/>
            </p:nvSpPr>
            <p:spPr>
              <a:xfrm>
                <a:off x="5639248" y="31208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3" name="Google Shape;4173;p72"/>
              <p:cNvSpPr/>
              <p:nvPr/>
            </p:nvSpPr>
            <p:spPr>
              <a:xfrm>
                <a:off x="5764868" y="3190470"/>
                <a:ext cx="632686" cy="366117"/>
              </a:xfrm>
              <a:custGeom>
                <a:rect b="b" l="l" r="r" t="t"/>
                <a:pathLst>
                  <a:path extrusionOk="0" h="366117" w="632686">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4" name="Google Shape;4174;p72"/>
              <p:cNvSpPr/>
              <p:nvPr/>
            </p:nvSpPr>
            <p:spPr>
              <a:xfrm>
                <a:off x="5765458" y="3212377"/>
                <a:ext cx="631526" cy="344209"/>
              </a:xfrm>
              <a:custGeom>
                <a:rect b="b" l="l" r="r" t="t"/>
                <a:pathLst>
                  <a:path extrusionOk="0" h="344209" w="631526">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5" name="Google Shape;4175;p72"/>
              <p:cNvSpPr/>
              <p:nvPr/>
            </p:nvSpPr>
            <p:spPr>
              <a:xfrm>
                <a:off x="5927022" y="3295364"/>
                <a:ext cx="294875" cy="184213"/>
              </a:xfrm>
              <a:custGeom>
                <a:rect b="b" l="l" r="r" t="t"/>
                <a:pathLst>
                  <a:path extrusionOk="0" h="184213" w="294875">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6" name="Google Shape;4176;p72"/>
              <p:cNvSpPr/>
              <p:nvPr/>
            </p:nvSpPr>
            <p:spPr>
              <a:xfrm>
                <a:off x="6049241" y="3432333"/>
                <a:ext cx="19007" cy="25526"/>
              </a:xfrm>
              <a:custGeom>
                <a:rect b="b" l="l" r="r" t="t"/>
                <a:pathLst>
                  <a:path extrusionOk="0" h="25526" w="19007">
                    <a:moveTo>
                      <a:pt x="0" y="17240"/>
                    </a:moveTo>
                    <a:cubicBezTo>
                      <a:pt x="0" y="15907"/>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7" name="Google Shape;4177;p72"/>
              <p:cNvSpPr/>
              <p:nvPr/>
            </p:nvSpPr>
            <p:spPr>
              <a:xfrm>
                <a:off x="6176402" y="3443287"/>
                <a:ext cx="42006" cy="19621"/>
              </a:xfrm>
              <a:custGeom>
                <a:rect b="b" l="l" r="r" t="t"/>
                <a:pathLst>
                  <a:path extrusionOk="0" h="19621" w="42006">
                    <a:moveTo>
                      <a:pt x="42007" y="17145"/>
                    </a:moveTo>
                    <a:lnTo>
                      <a:pt x="42007" y="0"/>
                    </a:lnTo>
                    <a:lnTo>
                      <a:pt x="0" y="3143"/>
                    </a:lnTo>
                    <a:lnTo>
                      <a:pt x="24140" y="19621"/>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8" name="Google Shape;4178;p72"/>
              <p:cNvSpPr/>
              <p:nvPr/>
            </p:nvSpPr>
            <p:spPr>
              <a:xfrm>
                <a:off x="6190467" y="3380041"/>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9" name="Google Shape;4179;p72"/>
              <p:cNvSpPr/>
              <p:nvPr/>
            </p:nvSpPr>
            <p:spPr>
              <a:xfrm>
                <a:off x="6091248" y="33864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0" name="Google Shape;4180;p72"/>
              <p:cNvSpPr/>
              <p:nvPr/>
            </p:nvSpPr>
            <p:spPr>
              <a:xfrm>
                <a:off x="5995069" y="3331273"/>
                <a:ext cx="58923" cy="38862"/>
              </a:xfrm>
              <a:custGeom>
                <a:rect b="b" l="l" r="r" t="t"/>
                <a:pathLst>
                  <a:path extrusionOk="0" h="38862" w="58923">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1" name="Google Shape;4181;p72"/>
              <p:cNvSpPr/>
              <p:nvPr/>
            </p:nvSpPr>
            <p:spPr>
              <a:xfrm>
                <a:off x="6049241" y="330012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2" name="Google Shape;4182;p72"/>
              <p:cNvSpPr/>
              <p:nvPr/>
            </p:nvSpPr>
            <p:spPr>
              <a:xfrm>
                <a:off x="5927022" y="3295078"/>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3" name="Google Shape;4183;p72"/>
              <p:cNvSpPr/>
              <p:nvPr/>
            </p:nvSpPr>
            <p:spPr>
              <a:xfrm>
                <a:off x="5927973" y="3352800"/>
                <a:ext cx="30221" cy="30289"/>
              </a:xfrm>
              <a:custGeom>
                <a:rect b="b" l="l" r="r" t="t"/>
                <a:pathLst>
                  <a:path extrusionOk="0" h="30289" w="30221">
                    <a:moveTo>
                      <a:pt x="0" y="17717"/>
                    </a:moveTo>
                    <a:lnTo>
                      <a:pt x="0" y="0"/>
                    </a:lnTo>
                    <a:lnTo>
                      <a:pt x="30222" y="0"/>
                    </a:lnTo>
                    <a:lnTo>
                      <a:pt x="22904"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4" name="Google Shape;4184;p72"/>
              <p:cNvSpPr/>
              <p:nvPr/>
            </p:nvSpPr>
            <p:spPr>
              <a:xfrm>
                <a:off x="5927022" y="3277266"/>
                <a:ext cx="294877" cy="185546"/>
              </a:xfrm>
              <a:custGeom>
                <a:rect b="b" l="l" r="r" t="t"/>
                <a:pathLst>
                  <a:path extrusionOk="0" h="185546" w="294877">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85" name="Google Shape;4185;p72"/>
            <p:cNvGrpSpPr/>
            <p:nvPr/>
          </p:nvGrpSpPr>
          <p:grpSpPr>
            <a:xfrm>
              <a:off x="3810520" y="2225674"/>
              <a:ext cx="883852" cy="621125"/>
              <a:chOff x="5620145" y="2967799"/>
              <a:chExt cx="883852" cy="621125"/>
            </a:xfrm>
          </p:grpSpPr>
          <p:sp>
            <p:nvSpPr>
              <p:cNvPr id="4186" name="Google Shape;4186;p72"/>
              <p:cNvSpPr/>
              <p:nvPr/>
            </p:nvSpPr>
            <p:spPr>
              <a:xfrm>
                <a:off x="5620145" y="30774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7" name="Google Shape;4187;p72"/>
              <p:cNvSpPr/>
              <p:nvPr/>
            </p:nvSpPr>
            <p:spPr>
              <a:xfrm>
                <a:off x="5620240" y="3220497"/>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8" name="Google Shape;4188;p72"/>
              <p:cNvSpPr/>
              <p:nvPr/>
            </p:nvSpPr>
            <p:spPr>
              <a:xfrm>
                <a:off x="6437470" y="3223545"/>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9" name="Google Shape;4189;p72"/>
              <p:cNvSpPr/>
              <p:nvPr/>
            </p:nvSpPr>
            <p:spPr>
              <a:xfrm>
                <a:off x="5620145" y="296779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0" name="Google Shape;4190;p72"/>
              <p:cNvSpPr/>
              <p:nvPr/>
            </p:nvSpPr>
            <p:spPr>
              <a:xfrm>
                <a:off x="5745842" y="3037498"/>
                <a:ext cx="632610" cy="366021"/>
              </a:xfrm>
              <a:custGeom>
                <a:rect b="b" l="l" r="r" t="t"/>
                <a:pathLst>
                  <a:path extrusionOk="0" h="366021" w="63261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1" name="Google Shape;4191;p72"/>
              <p:cNvSpPr/>
              <p:nvPr/>
            </p:nvSpPr>
            <p:spPr>
              <a:xfrm>
                <a:off x="5746450" y="3059406"/>
                <a:ext cx="631431" cy="344114"/>
              </a:xfrm>
              <a:custGeom>
                <a:rect b="b" l="l" r="r" t="t"/>
                <a:pathLst>
                  <a:path extrusionOk="0" h="344114" w="631431">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2" name="Google Shape;4192;p72"/>
              <p:cNvSpPr/>
              <p:nvPr/>
            </p:nvSpPr>
            <p:spPr>
              <a:xfrm>
                <a:off x="5907730" y="3141821"/>
                <a:ext cx="294899" cy="185451"/>
              </a:xfrm>
              <a:custGeom>
                <a:rect b="b" l="l" r="r" t="t"/>
                <a:pathLst>
                  <a:path extrusionOk="0" h="185451" w="294899">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3" name="Google Shape;4193;p72"/>
              <p:cNvSpPr/>
              <p:nvPr/>
            </p:nvSpPr>
            <p:spPr>
              <a:xfrm>
                <a:off x="6030138" y="3279362"/>
                <a:ext cx="19007" cy="25527"/>
              </a:xfrm>
              <a:custGeom>
                <a:rect b="b" l="l" r="r" t="t"/>
                <a:pathLst>
                  <a:path extrusionOk="0" h="25527"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4" name="Google Shape;4194;p72"/>
              <p:cNvSpPr/>
              <p:nvPr/>
            </p:nvSpPr>
            <p:spPr>
              <a:xfrm>
                <a:off x="6157299" y="329022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5" name="Google Shape;4195;p72"/>
              <p:cNvSpPr/>
              <p:nvPr/>
            </p:nvSpPr>
            <p:spPr>
              <a:xfrm>
                <a:off x="6171364" y="3226974"/>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6" name="Google Shape;4196;p72"/>
              <p:cNvSpPr/>
              <p:nvPr/>
            </p:nvSpPr>
            <p:spPr>
              <a:xfrm>
                <a:off x="6072240" y="3233356"/>
                <a:ext cx="47423" cy="33146"/>
              </a:xfrm>
              <a:custGeom>
                <a:rect b="b" l="l" r="r" t="t"/>
                <a:pathLst>
                  <a:path extrusionOk="0" h="33146" w="47423">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7" name="Google Shape;4197;p72"/>
              <p:cNvSpPr/>
              <p:nvPr/>
            </p:nvSpPr>
            <p:spPr>
              <a:xfrm>
                <a:off x="5975967" y="3178206"/>
                <a:ext cx="59018" cy="38957"/>
              </a:xfrm>
              <a:custGeom>
                <a:rect b="b" l="l" r="r" t="t"/>
                <a:pathLst>
                  <a:path extrusionOk="0" h="38957" w="59018">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8" name="Google Shape;4198;p72"/>
              <p:cNvSpPr/>
              <p:nvPr/>
            </p:nvSpPr>
            <p:spPr>
              <a:xfrm>
                <a:off x="6030138" y="3147155"/>
                <a:ext cx="27275" cy="24479"/>
              </a:xfrm>
              <a:custGeom>
                <a:rect b="b" l="l" r="r" t="t"/>
                <a:pathLst>
                  <a:path extrusionOk="0" h="24479" w="27275">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9" name="Google Shape;4199;p72"/>
              <p:cNvSpPr/>
              <p:nvPr/>
            </p:nvSpPr>
            <p:spPr>
              <a:xfrm>
                <a:off x="5907920" y="3142011"/>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0" name="Google Shape;4200;p72"/>
              <p:cNvSpPr/>
              <p:nvPr/>
            </p:nvSpPr>
            <p:spPr>
              <a:xfrm>
                <a:off x="5908870" y="3199637"/>
                <a:ext cx="30317" cy="30289"/>
              </a:xfrm>
              <a:custGeom>
                <a:rect b="b" l="l" r="r" t="t"/>
                <a:pathLst>
                  <a:path extrusionOk="0" h="30289" w="30317">
                    <a:moveTo>
                      <a:pt x="0" y="17812"/>
                    </a:moveTo>
                    <a:lnTo>
                      <a:pt x="0" y="0"/>
                    </a:lnTo>
                    <a:lnTo>
                      <a:pt x="30317" y="0"/>
                    </a:lnTo>
                    <a:lnTo>
                      <a:pt x="22999"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1" name="Google Shape;4201;p72"/>
              <p:cNvSpPr/>
              <p:nvPr/>
            </p:nvSpPr>
            <p:spPr>
              <a:xfrm>
                <a:off x="5908110" y="3125057"/>
                <a:ext cx="294341" cy="184880"/>
              </a:xfrm>
              <a:custGeom>
                <a:rect b="b" l="l" r="r" t="t"/>
                <a:pathLst>
                  <a:path extrusionOk="0" h="184880" w="294341">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02" name="Google Shape;4202;p72"/>
            <p:cNvGrpSpPr/>
            <p:nvPr/>
          </p:nvGrpSpPr>
          <p:grpSpPr>
            <a:xfrm>
              <a:off x="3839126" y="2072703"/>
              <a:ext cx="883852" cy="621124"/>
              <a:chOff x="5648751" y="2814828"/>
              <a:chExt cx="883852" cy="621124"/>
            </a:xfrm>
          </p:grpSpPr>
          <p:sp>
            <p:nvSpPr>
              <p:cNvPr id="4203" name="Google Shape;4203;p72"/>
              <p:cNvSpPr/>
              <p:nvPr/>
            </p:nvSpPr>
            <p:spPr>
              <a:xfrm>
                <a:off x="5648751" y="292446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4" name="Google Shape;4204;p72"/>
              <p:cNvSpPr/>
              <p:nvPr/>
            </p:nvSpPr>
            <p:spPr>
              <a:xfrm>
                <a:off x="5648941" y="306752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5" name="Google Shape;4205;p72"/>
              <p:cNvSpPr/>
              <p:nvPr/>
            </p:nvSpPr>
            <p:spPr>
              <a:xfrm>
                <a:off x="6466077" y="307057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6" name="Google Shape;4206;p72"/>
              <p:cNvSpPr/>
              <p:nvPr/>
            </p:nvSpPr>
            <p:spPr>
              <a:xfrm>
                <a:off x="5648751" y="281482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7" name="Google Shape;4207;p72"/>
              <p:cNvSpPr/>
              <p:nvPr/>
            </p:nvSpPr>
            <p:spPr>
              <a:xfrm>
                <a:off x="5774449" y="2884431"/>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8" name="Google Shape;4208;p72"/>
              <p:cNvSpPr/>
              <p:nvPr/>
            </p:nvSpPr>
            <p:spPr>
              <a:xfrm>
                <a:off x="5775057" y="2906363"/>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9" name="Google Shape;4209;p72"/>
              <p:cNvSpPr/>
              <p:nvPr/>
            </p:nvSpPr>
            <p:spPr>
              <a:xfrm>
                <a:off x="5936526" y="2988278"/>
                <a:ext cx="294942" cy="185832"/>
              </a:xfrm>
              <a:custGeom>
                <a:rect b="b" l="l" r="r" t="t"/>
                <a:pathLst>
                  <a:path extrusionOk="0" h="185832" w="294942">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0" name="Google Shape;4210;p72"/>
              <p:cNvSpPr/>
              <p:nvPr/>
            </p:nvSpPr>
            <p:spPr>
              <a:xfrm>
                <a:off x="6058745" y="3126009"/>
                <a:ext cx="19007" cy="25526"/>
              </a:xfrm>
              <a:custGeom>
                <a:rect b="b" l="l" r="r" t="t"/>
                <a:pathLst>
                  <a:path extrusionOk="0" h="25526" w="19007">
                    <a:moveTo>
                      <a:pt x="0" y="17240"/>
                    </a:moveTo>
                    <a:cubicBezTo>
                      <a:pt x="0"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1" name="Google Shape;4211;p72"/>
              <p:cNvSpPr/>
              <p:nvPr/>
            </p:nvSpPr>
            <p:spPr>
              <a:xfrm>
                <a:off x="6185905" y="3137249"/>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2" name="Google Shape;4212;p72"/>
              <p:cNvSpPr/>
              <p:nvPr/>
            </p:nvSpPr>
            <p:spPr>
              <a:xfrm>
                <a:off x="6199971" y="307400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3" name="Google Shape;4213;p72"/>
              <p:cNvSpPr/>
              <p:nvPr/>
            </p:nvSpPr>
            <p:spPr>
              <a:xfrm>
                <a:off x="6100751" y="3080384"/>
                <a:ext cx="47423" cy="33147"/>
              </a:xfrm>
              <a:custGeom>
                <a:rect b="b" l="l" r="r" t="t"/>
                <a:pathLst>
                  <a:path extrusionOk="0" h="33147" w="47423">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4" name="Google Shape;4214;p72"/>
              <p:cNvSpPr/>
              <p:nvPr/>
            </p:nvSpPr>
            <p:spPr>
              <a:xfrm>
                <a:off x="6004573" y="3025235"/>
                <a:ext cx="58733" cy="38957"/>
              </a:xfrm>
              <a:custGeom>
                <a:rect b="b" l="l" r="r" t="t"/>
                <a:pathLst>
                  <a:path extrusionOk="0" h="38957" w="58733">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5" name="Google Shape;4215;p72"/>
              <p:cNvSpPr/>
              <p:nvPr/>
            </p:nvSpPr>
            <p:spPr>
              <a:xfrm>
                <a:off x="6058745" y="2994088"/>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6" name="Google Shape;4216;p72"/>
              <p:cNvSpPr/>
              <p:nvPr/>
            </p:nvSpPr>
            <p:spPr>
              <a:xfrm>
                <a:off x="5936526" y="2989040"/>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7" name="Google Shape;4217;p72"/>
              <p:cNvSpPr/>
              <p:nvPr/>
            </p:nvSpPr>
            <p:spPr>
              <a:xfrm>
                <a:off x="5937476" y="3046571"/>
                <a:ext cx="30221" cy="30289"/>
              </a:xfrm>
              <a:custGeom>
                <a:rect b="b" l="l" r="r" t="t"/>
                <a:pathLst>
                  <a:path extrusionOk="0" h="30289" w="30221">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8" name="Google Shape;4218;p72"/>
              <p:cNvSpPr/>
              <p:nvPr/>
            </p:nvSpPr>
            <p:spPr>
              <a:xfrm>
                <a:off x="5936526" y="2971514"/>
                <a:ext cx="294948" cy="185546"/>
              </a:xfrm>
              <a:custGeom>
                <a:rect b="b" l="l" r="r" t="t"/>
                <a:pathLst>
                  <a:path extrusionOk="0" h="185546" w="294948">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19" name="Google Shape;4219;p72"/>
            <p:cNvGrpSpPr/>
            <p:nvPr/>
          </p:nvGrpSpPr>
          <p:grpSpPr>
            <a:xfrm>
              <a:off x="3799020" y="4220685"/>
              <a:ext cx="883852" cy="621125"/>
              <a:chOff x="5608645" y="4962810"/>
              <a:chExt cx="883852" cy="621125"/>
            </a:xfrm>
          </p:grpSpPr>
          <p:sp>
            <p:nvSpPr>
              <p:cNvPr id="4220" name="Google Shape;4220;p72"/>
              <p:cNvSpPr/>
              <p:nvPr/>
            </p:nvSpPr>
            <p:spPr>
              <a:xfrm>
                <a:off x="5608645" y="507244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1" name="Google Shape;4221;p72"/>
              <p:cNvSpPr/>
              <p:nvPr/>
            </p:nvSpPr>
            <p:spPr>
              <a:xfrm>
                <a:off x="5608835" y="5215508"/>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2" name="Google Shape;4222;p72"/>
              <p:cNvSpPr/>
              <p:nvPr/>
            </p:nvSpPr>
            <p:spPr>
              <a:xfrm>
                <a:off x="6425971" y="5218557"/>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3" name="Google Shape;4223;p72"/>
              <p:cNvSpPr/>
              <p:nvPr/>
            </p:nvSpPr>
            <p:spPr>
              <a:xfrm>
                <a:off x="5608645" y="4962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4" name="Google Shape;4224;p72"/>
              <p:cNvSpPr/>
              <p:nvPr/>
            </p:nvSpPr>
            <p:spPr>
              <a:xfrm>
                <a:off x="5734818" y="5032438"/>
                <a:ext cx="632517" cy="366093"/>
              </a:xfrm>
              <a:custGeom>
                <a:rect b="b" l="l" r="r" t="t"/>
                <a:pathLst>
                  <a:path extrusionOk="0" h="366093" w="632517">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5" name="Google Shape;4225;p72"/>
              <p:cNvSpPr/>
              <p:nvPr/>
            </p:nvSpPr>
            <p:spPr>
              <a:xfrm>
                <a:off x="5735426" y="5054346"/>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6" name="Google Shape;4226;p72"/>
              <p:cNvSpPr/>
              <p:nvPr/>
            </p:nvSpPr>
            <p:spPr>
              <a:xfrm>
                <a:off x="5896325" y="5137308"/>
                <a:ext cx="295037" cy="184784"/>
              </a:xfrm>
              <a:custGeom>
                <a:rect b="b" l="l" r="r" t="t"/>
                <a:pathLst>
                  <a:path extrusionOk="0" h="184784" w="295037">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7" name="Google Shape;4227;p72"/>
              <p:cNvSpPr/>
              <p:nvPr/>
            </p:nvSpPr>
            <p:spPr>
              <a:xfrm>
                <a:off x="6018639" y="5274373"/>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8" name="Google Shape;4228;p72"/>
              <p:cNvSpPr/>
              <p:nvPr/>
            </p:nvSpPr>
            <p:spPr>
              <a:xfrm>
                <a:off x="6145799" y="528523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9" name="Google Shape;4229;p72"/>
              <p:cNvSpPr/>
              <p:nvPr/>
            </p:nvSpPr>
            <p:spPr>
              <a:xfrm>
                <a:off x="6159865" y="5221985"/>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0" name="Google Shape;4230;p72"/>
              <p:cNvSpPr/>
              <p:nvPr/>
            </p:nvSpPr>
            <p:spPr>
              <a:xfrm>
                <a:off x="6061026" y="5228653"/>
                <a:ext cx="47423" cy="33147"/>
              </a:xfrm>
              <a:custGeom>
                <a:rect b="b" l="l" r="r" t="t"/>
                <a:pathLst>
                  <a:path extrusionOk="0" h="33147"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1" name="Google Shape;4231;p72"/>
              <p:cNvSpPr/>
              <p:nvPr/>
            </p:nvSpPr>
            <p:spPr>
              <a:xfrm>
                <a:off x="5964467" y="5173217"/>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2" name="Google Shape;4232;p72"/>
              <p:cNvSpPr/>
              <p:nvPr/>
            </p:nvSpPr>
            <p:spPr>
              <a:xfrm>
                <a:off x="6018639" y="5142071"/>
                <a:ext cx="27275" cy="24479"/>
              </a:xfrm>
              <a:custGeom>
                <a:rect b="b" l="l" r="r" t="t"/>
                <a:pathLst>
                  <a:path extrusionOk="0" h="24479" w="27275">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3" name="Google Shape;4233;p72"/>
              <p:cNvSpPr/>
              <p:nvPr/>
            </p:nvSpPr>
            <p:spPr>
              <a:xfrm>
                <a:off x="5896420" y="5137023"/>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4" name="Google Shape;4234;p72"/>
              <p:cNvSpPr/>
              <p:nvPr/>
            </p:nvSpPr>
            <p:spPr>
              <a:xfrm>
                <a:off x="5897465" y="5194553"/>
                <a:ext cx="29841" cy="29908"/>
              </a:xfrm>
              <a:custGeom>
                <a:rect b="b" l="l" r="r" t="t"/>
                <a:pathLst>
                  <a:path extrusionOk="0" h="29908" w="29841">
                    <a:moveTo>
                      <a:pt x="0" y="17907"/>
                    </a:moveTo>
                    <a:lnTo>
                      <a:pt x="0" y="0"/>
                    </a:lnTo>
                    <a:lnTo>
                      <a:pt x="29842" y="0"/>
                    </a:lnTo>
                    <a:lnTo>
                      <a:pt x="22714" y="15621"/>
                    </a:lnTo>
                    <a:lnTo>
                      <a:pt x="9694" y="2990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5" name="Google Shape;4235;p72"/>
              <p:cNvSpPr/>
              <p:nvPr/>
            </p:nvSpPr>
            <p:spPr>
              <a:xfrm>
                <a:off x="5896325" y="5119687"/>
                <a:ext cx="295043" cy="185547"/>
              </a:xfrm>
              <a:custGeom>
                <a:rect b="b" l="l" r="r" t="t"/>
                <a:pathLst>
                  <a:path extrusionOk="0" h="185547" w="295043">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36" name="Google Shape;4236;p72"/>
            <p:cNvGrpSpPr/>
            <p:nvPr/>
          </p:nvGrpSpPr>
          <p:grpSpPr>
            <a:xfrm>
              <a:off x="3799020" y="4077239"/>
              <a:ext cx="883852" cy="621125"/>
              <a:chOff x="5608645" y="4819364"/>
              <a:chExt cx="883852" cy="621125"/>
            </a:xfrm>
          </p:grpSpPr>
          <p:sp>
            <p:nvSpPr>
              <p:cNvPr id="4237" name="Google Shape;4237;p72"/>
              <p:cNvSpPr/>
              <p:nvPr/>
            </p:nvSpPr>
            <p:spPr>
              <a:xfrm>
                <a:off x="5608645" y="492899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8" name="Google Shape;4238;p72"/>
              <p:cNvSpPr/>
              <p:nvPr/>
            </p:nvSpPr>
            <p:spPr>
              <a:xfrm>
                <a:off x="5608835" y="5072062"/>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9" name="Google Shape;4239;p72"/>
              <p:cNvSpPr/>
              <p:nvPr/>
            </p:nvSpPr>
            <p:spPr>
              <a:xfrm>
                <a:off x="6425971" y="507511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0" name="Google Shape;4240;p72"/>
              <p:cNvSpPr/>
              <p:nvPr/>
            </p:nvSpPr>
            <p:spPr>
              <a:xfrm>
                <a:off x="5608645" y="48193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1" name="Google Shape;4241;p72"/>
              <p:cNvSpPr/>
              <p:nvPr/>
            </p:nvSpPr>
            <p:spPr>
              <a:xfrm>
                <a:off x="5734818" y="4888968"/>
                <a:ext cx="632517" cy="366117"/>
              </a:xfrm>
              <a:custGeom>
                <a:rect b="b" l="l" r="r" t="t"/>
                <a:pathLst>
                  <a:path extrusionOk="0" h="366117" w="632517">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2" name="Google Shape;4242;p72"/>
              <p:cNvSpPr/>
              <p:nvPr/>
            </p:nvSpPr>
            <p:spPr>
              <a:xfrm>
                <a:off x="5735426" y="4910899"/>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3" name="Google Shape;4243;p72"/>
              <p:cNvSpPr/>
              <p:nvPr/>
            </p:nvSpPr>
            <p:spPr>
              <a:xfrm>
                <a:off x="5896325" y="4993385"/>
                <a:ext cx="295037" cy="185261"/>
              </a:xfrm>
              <a:custGeom>
                <a:rect b="b" l="l" r="r" t="t"/>
                <a:pathLst>
                  <a:path extrusionOk="0" h="185261" w="295037">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4" name="Google Shape;4244;p72"/>
              <p:cNvSpPr/>
              <p:nvPr/>
            </p:nvSpPr>
            <p:spPr>
              <a:xfrm>
                <a:off x="6018639" y="5130926"/>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5" name="Google Shape;4245;p72"/>
              <p:cNvSpPr/>
              <p:nvPr/>
            </p:nvSpPr>
            <p:spPr>
              <a:xfrm>
                <a:off x="6145799" y="514178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6" name="Google Shape;4246;p72"/>
              <p:cNvSpPr/>
              <p:nvPr/>
            </p:nvSpPr>
            <p:spPr>
              <a:xfrm>
                <a:off x="6159865" y="5078539"/>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7" name="Google Shape;4247;p72"/>
              <p:cNvSpPr/>
              <p:nvPr/>
            </p:nvSpPr>
            <p:spPr>
              <a:xfrm>
                <a:off x="6061026" y="5084921"/>
                <a:ext cx="47423" cy="33146"/>
              </a:xfrm>
              <a:custGeom>
                <a:rect b="b" l="l" r="r" t="t"/>
                <a:pathLst>
                  <a:path extrusionOk="0" h="33146"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8" name="Google Shape;4248;p72"/>
              <p:cNvSpPr/>
              <p:nvPr/>
            </p:nvSpPr>
            <p:spPr>
              <a:xfrm>
                <a:off x="5964467" y="5029771"/>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9" name="Google Shape;4249;p72"/>
              <p:cNvSpPr/>
              <p:nvPr/>
            </p:nvSpPr>
            <p:spPr>
              <a:xfrm>
                <a:off x="6018639" y="499862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0" name="Google Shape;4250;p72"/>
              <p:cNvSpPr/>
              <p:nvPr/>
            </p:nvSpPr>
            <p:spPr>
              <a:xfrm>
                <a:off x="5896420" y="4993576"/>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1" name="Google Shape;4251;p72"/>
              <p:cNvSpPr/>
              <p:nvPr/>
            </p:nvSpPr>
            <p:spPr>
              <a:xfrm>
                <a:off x="5897465" y="5051107"/>
                <a:ext cx="29841" cy="30480"/>
              </a:xfrm>
              <a:custGeom>
                <a:rect b="b" l="l" r="r" t="t"/>
                <a:pathLst>
                  <a:path extrusionOk="0" h="30480" w="29841">
                    <a:moveTo>
                      <a:pt x="0" y="17907"/>
                    </a:moveTo>
                    <a:lnTo>
                      <a:pt x="0" y="0"/>
                    </a:lnTo>
                    <a:lnTo>
                      <a:pt x="29842" y="0"/>
                    </a:lnTo>
                    <a:lnTo>
                      <a:pt x="22714" y="16193"/>
                    </a:lnTo>
                    <a:lnTo>
                      <a:pt x="9694"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2" name="Google Shape;4252;p72"/>
              <p:cNvSpPr/>
              <p:nvPr/>
            </p:nvSpPr>
            <p:spPr>
              <a:xfrm>
                <a:off x="5896325" y="4976145"/>
                <a:ext cx="295043" cy="185166"/>
              </a:xfrm>
              <a:custGeom>
                <a:rect b="b" l="l" r="r" t="t"/>
                <a:pathLst>
                  <a:path extrusionOk="0" h="185166" w="295043">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53" name="Google Shape;4253;p72"/>
            <p:cNvGrpSpPr/>
            <p:nvPr/>
          </p:nvGrpSpPr>
          <p:grpSpPr>
            <a:xfrm>
              <a:off x="3827627" y="3914647"/>
              <a:ext cx="883852" cy="621125"/>
              <a:chOff x="5637252" y="4656772"/>
              <a:chExt cx="883852" cy="621125"/>
            </a:xfrm>
          </p:grpSpPr>
          <p:sp>
            <p:nvSpPr>
              <p:cNvPr id="4254" name="Google Shape;4254;p72"/>
              <p:cNvSpPr/>
              <p:nvPr/>
            </p:nvSpPr>
            <p:spPr>
              <a:xfrm>
                <a:off x="5637252" y="476640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5" name="Google Shape;4255;p72"/>
              <p:cNvSpPr/>
              <p:nvPr/>
            </p:nvSpPr>
            <p:spPr>
              <a:xfrm>
                <a:off x="5637442" y="4909470"/>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6" name="Google Shape;4256;p72"/>
              <p:cNvSpPr/>
              <p:nvPr/>
            </p:nvSpPr>
            <p:spPr>
              <a:xfrm>
                <a:off x="6454577" y="4912518"/>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7" name="Google Shape;4257;p72"/>
              <p:cNvSpPr/>
              <p:nvPr/>
            </p:nvSpPr>
            <p:spPr>
              <a:xfrm>
                <a:off x="5637252" y="465677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8" name="Google Shape;4258;p72"/>
              <p:cNvSpPr/>
              <p:nvPr/>
            </p:nvSpPr>
            <p:spPr>
              <a:xfrm>
                <a:off x="5763347" y="4726400"/>
                <a:ext cx="632534" cy="366093"/>
              </a:xfrm>
              <a:custGeom>
                <a:rect b="b" l="l" r="r" t="t"/>
                <a:pathLst>
                  <a:path extrusionOk="0" h="366093" w="632534">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9" name="Google Shape;4259;p72"/>
              <p:cNvSpPr/>
              <p:nvPr/>
            </p:nvSpPr>
            <p:spPr>
              <a:xfrm>
                <a:off x="5763937" y="4748307"/>
                <a:ext cx="631431" cy="344185"/>
              </a:xfrm>
              <a:custGeom>
                <a:rect b="b" l="l" r="r" t="t"/>
                <a:pathLst>
                  <a:path extrusionOk="0" h="344185" w="631431">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0" name="Google Shape;4260;p72"/>
              <p:cNvSpPr/>
              <p:nvPr/>
            </p:nvSpPr>
            <p:spPr>
              <a:xfrm>
                <a:off x="5925121" y="4831270"/>
                <a:ext cx="295222" cy="184784"/>
              </a:xfrm>
              <a:custGeom>
                <a:rect b="b" l="l" r="r" t="t"/>
                <a:pathLst>
                  <a:path extrusionOk="0" h="184784" w="295222">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1" name="Google Shape;4261;p72"/>
              <p:cNvSpPr/>
              <p:nvPr/>
            </p:nvSpPr>
            <p:spPr>
              <a:xfrm>
                <a:off x="6047245" y="4968335"/>
                <a:ext cx="19007" cy="25527"/>
              </a:xfrm>
              <a:custGeom>
                <a:rect b="b" l="l" r="r" t="t"/>
                <a:pathLst>
                  <a:path extrusionOk="0" h="25527" w="19007">
                    <a:moveTo>
                      <a:pt x="0" y="17145"/>
                    </a:moveTo>
                    <a:cubicBezTo>
                      <a:pt x="0"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2" name="Google Shape;4262;p72"/>
              <p:cNvSpPr/>
              <p:nvPr/>
            </p:nvSpPr>
            <p:spPr>
              <a:xfrm>
                <a:off x="6174406" y="4979193"/>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3" name="Google Shape;4263;p72"/>
              <p:cNvSpPr/>
              <p:nvPr/>
            </p:nvSpPr>
            <p:spPr>
              <a:xfrm>
                <a:off x="6188566" y="4915947"/>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4" name="Google Shape;4264;p72"/>
              <p:cNvSpPr/>
              <p:nvPr/>
            </p:nvSpPr>
            <p:spPr>
              <a:xfrm>
                <a:off x="6089632" y="4922329"/>
                <a:ext cx="47423" cy="33147"/>
              </a:xfrm>
              <a:custGeom>
                <a:rect b="b" l="l" r="r" t="t"/>
                <a:pathLst>
                  <a:path extrusionOk="0" h="33147" w="47423">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5" name="Google Shape;4265;p72"/>
              <p:cNvSpPr/>
              <p:nvPr/>
            </p:nvSpPr>
            <p:spPr>
              <a:xfrm>
                <a:off x="5993073" y="4867179"/>
                <a:ext cx="58543" cy="38957"/>
              </a:xfrm>
              <a:custGeom>
                <a:rect b="b" l="l" r="r" t="t"/>
                <a:pathLst>
                  <a:path extrusionOk="0" h="38957" w="58543">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6" name="Google Shape;4266;p72"/>
              <p:cNvSpPr/>
              <p:nvPr/>
            </p:nvSpPr>
            <p:spPr>
              <a:xfrm>
                <a:off x="6047245" y="4836033"/>
                <a:ext cx="27370" cy="24574"/>
              </a:xfrm>
              <a:custGeom>
                <a:rect b="b" l="l" r="r" t="t"/>
                <a:pathLst>
                  <a:path extrusionOk="0" h="24574" w="2737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7" name="Google Shape;4267;p72"/>
              <p:cNvSpPr/>
              <p:nvPr/>
            </p:nvSpPr>
            <p:spPr>
              <a:xfrm>
                <a:off x="5925121" y="483098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8" name="Google Shape;4268;p72"/>
              <p:cNvSpPr/>
              <p:nvPr/>
            </p:nvSpPr>
            <p:spPr>
              <a:xfrm>
                <a:off x="5926072" y="4888610"/>
                <a:ext cx="29841" cy="30194"/>
              </a:xfrm>
              <a:custGeom>
                <a:rect b="b" l="l" r="r" t="t"/>
                <a:pathLst>
                  <a:path extrusionOk="0" h="30194" w="29841">
                    <a:moveTo>
                      <a:pt x="0" y="17812"/>
                    </a:moveTo>
                    <a:lnTo>
                      <a:pt x="0" y="0"/>
                    </a:lnTo>
                    <a:lnTo>
                      <a:pt x="29842"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9" name="Google Shape;4269;p72"/>
              <p:cNvSpPr/>
              <p:nvPr/>
            </p:nvSpPr>
            <p:spPr>
              <a:xfrm>
                <a:off x="5924931" y="4813649"/>
                <a:ext cx="295418" cy="185261"/>
              </a:xfrm>
              <a:custGeom>
                <a:rect b="b" l="l" r="r" t="t"/>
                <a:pathLst>
                  <a:path extrusionOk="0" h="185261" w="295418">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70" name="Google Shape;4270;p72"/>
            <p:cNvGrpSpPr/>
            <p:nvPr/>
          </p:nvGrpSpPr>
          <p:grpSpPr>
            <a:xfrm>
              <a:off x="3818123" y="3752055"/>
              <a:ext cx="883852" cy="621125"/>
              <a:chOff x="5627748" y="4494180"/>
              <a:chExt cx="883852" cy="621125"/>
            </a:xfrm>
          </p:grpSpPr>
          <p:sp>
            <p:nvSpPr>
              <p:cNvPr id="4271" name="Google Shape;4271;p72"/>
              <p:cNvSpPr/>
              <p:nvPr/>
            </p:nvSpPr>
            <p:spPr>
              <a:xfrm>
                <a:off x="5627748" y="460381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2" name="Google Shape;4272;p72"/>
              <p:cNvSpPr/>
              <p:nvPr/>
            </p:nvSpPr>
            <p:spPr>
              <a:xfrm>
                <a:off x="5627938" y="4746878"/>
                <a:ext cx="87244" cy="116586"/>
              </a:xfrm>
              <a:custGeom>
                <a:rect b="b" l="l" r="r" t="t"/>
                <a:pathLst>
                  <a:path extrusionOk="0" h="116586" w="87244">
                    <a:moveTo>
                      <a:pt x="0" y="116586"/>
                    </a:moveTo>
                    <a:lnTo>
                      <a:pt x="0" y="0"/>
                    </a:lnTo>
                    <a:lnTo>
                      <a:pt x="87245"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3" name="Google Shape;4273;p72"/>
              <p:cNvSpPr/>
              <p:nvPr/>
            </p:nvSpPr>
            <p:spPr>
              <a:xfrm>
                <a:off x="6445074" y="4749926"/>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4" name="Google Shape;4274;p72"/>
              <p:cNvSpPr/>
              <p:nvPr/>
            </p:nvSpPr>
            <p:spPr>
              <a:xfrm>
                <a:off x="5627748" y="449418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5" name="Google Shape;4275;p72"/>
              <p:cNvSpPr/>
              <p:nvPr/>
            </p:nvSpPr>
            <p:spPr>
              <a:xfrm>
                <a:off x="5753825" y="4563879"/>
                <a:ext cx="632535" cy="366022"/>
              </a:xfrm>
              <a:custGeom>
                <a:rect b="b" l="l" r="r" t="t"/>
                <a:pathLst>
                  <a:path extrusionOk="0" h="366022" w="632535">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6" name="Google Shape;4276;p72"/>
              <p:cNvSpPr/>
              <p:nvPr/>
            </p:nvSpPr>
            <p:spPr>
              <a:xfrm>
                <a:off x="5754433" y="4585787"/>
                <a:ext cx="631431" cy="344114"/>
              </a:xfrm>
              <a:custGeom>
                <a:rect b="b" l="l" r="r" t="t"/>
                <a:pathLst>
                  <a:path extrusionOk="0" h="344114" w="631431">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7" name="Google Shape;4277;p72"/>
              <p:cNvSpPr/>
              <p:nvPr/>
            </p:nvSpPr>
            <p:spPr>
              <a:xfrm>
                <a:off x="5915333" y="4668297"/>
                <a:ext cx="294899" cy="185261"/>
              </a:xfrm>
              <a:custGeom>
                <a:rect b="b" l="l" r="r" t="t"/>
                <a:pathLst>
                  <a:path extrusionOk="0" h="185261" w="294899">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8" name="Google Shape;4278;p72"/>
              <p:cNvSpPr/>
              <p:nvPr/>
            </p:nvSpPr>
            <p:spPr>
              <a:xfrm>
                <a:off x="6037741" y="480574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9" name="Google Shape;4279;p72"/>
              <p:cNvSpPr/>
              <p:nvPr/>
            </p:nvSpPr>
            <p:spPr>
              <a:xfrm>
                <a:off x="6164902" y="4816601"/>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0" name="Google Shape;4280;p72"/>
              <p:cNvSpPr/>
              <p:nvPr/>
            </p:nvSpPr>
            <p:spPr>
              <a:xfrm>
                <a:off x="6178968" y="475335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1" name="Google Shape;4281;p72"/>
              <p:cNvSpPr/>
              <p:nvPr/>
            </p:nvSpPr>
            <p:spPr>
              <a:xfrm>
                <a:off x="6080128" y="4759737"/>
                <a:ext cx="47423" cy="33147"/>
              </a:xfrm>
              <a:custGeom>
                <a:rect b="b" l="l" r="r" t="t"/>
                <a:pathLst>
                  <a:path extrusionOk="0" h="33147" w="47423">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2" name="Google Shape;4282;p72"/>
              <p:cNvSpPr/>
              <p:nvPr/>
            </p:nvSpPr>
            <p:spPr>
              <a:xfrm>
                <a:off x="5983570" y="4704588"/>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3" name="Google Shape;4283;p72"/>
              <p:cNvSpPr/>
              <p:nvPr/>
            </p:nvSpPr>
            <p:spPr>
              <a:xfrm>
                <a:off x="6037741" y="4673441"/>
                <a:ext cx="27275" cy="24574"/>
              </a:xfrm>
              <a:custGeom>
                <a:rect b="b" l="l" r="r" t="t"/>
                <a:pathLst>
                  <a:path extrusionOk="0" h="24574" w="27275">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4" name="Google Shape;4284;p72"/>
              <p:cNvSpPr/>
              <p:nvPr/>
            </p:nvSpPr>
            <p:spPr>
              <a:xfrm>
                <a:off x="5915523" y="4668392"/>
                <a:ext cx="26135" cy="19526"/>
              </a:xfrm>
              <a:custGeom>
                <a:rect b="b" l="l" r="r" t="t"/>
                <a:pathLst>
                  <a:path extrusionOk="0" h="19526" w="26135">
                    <a:moveTo>
                      <a:pt x="0" y="17145"/>
                    </a:moveTo>
                    <a:lnTo>
                      <a:pt x="0" y="0"/>
                    </a:lnTo>
                    <a:lnTo>
                      <a:pt x="26135" y="2858"/>
                    </a:lnTo>
                    <a:lnTo>
                      <a:pt x="17677"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5" name="Google Shape;4285;p72"/>
              <p:cNvSpPr/>
              <p:nvPr/>
            </p:nvSpPr>
            <p:spPr>
              <a:xfrm>
                <a:off x="5916473" y="4725638"/>
                <a:ext cx="29936" cy="30289"/>
              </a:xfrm>
              <a:custGeom>
                <a:rect b="b" l="l" r="r" t="t"/>
                <a:pathLst>
                  <a:path extrusionOk="0" h="30289" w="29936">
                    <a:moveTo>
                      <a:pt x="0" y="1781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6" name="Google Shape;4286;p72"/>
              <p:cNvSpPr/>
              <p:nvPr/>
            </p:nvSpPr>
            <p:spPr>
              <a:xfrm>
                <a:off x="5915428" y="4651533"/>
                <a:ext cx="294626" cy="184784"/>
              </a:xfrm>
              <a:custGeom>
                <a:rect b="b" l="l" r="r" t="t"/>
                <a:pathLst>
                  <a:path extrusionOk="0" h="184784" w="294626">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87" name="Google Shape;4287;p72"/>
            <p:cNvGrpSpPr/>
            <p:nvPr/>
          </p:nvGrpSpPr>
          <p:grpSpPr>
            <a:xfrm>
              <a:off x="2205711" y="4330032"/>
              <a:ext cx="883852" cy="621125"/>
              <a:chOff x="4015336" y="5072157"/>
              <a:chExt cx="883852" cy="621125"/>
            </a:xfrm>
          </p:grpSpPr>
          <p:sp>
            <p:nvSpPr>
              <p:cNvPr id="4288" name="Google Shape;4288;p72"/>
              <p:cNvSpPr/>
              <p:nvPr/>
            </p:nvSpPr>
            <p:spPr>
              <a:xfrm>
                <a:off x="4015336" y="518179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9" name="Google Shape;4289;p72"/>
              <p:cNvSpPr/>
              <p:nvPr/>
            </p:nvSpPr>
            <p:spPr>
              <a:xfrm>
                <a:off x="4015526" y="532485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0" name="Google Shape;4290;p72"/>
              <p:cNvSpPr/>
              <p:nvPr/>
            </p:nvSpPr>
            <p:spPr>
              <a:xfrm>
                <a:off x="4832661" y="5327903"/>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1" name="Google Shape;4291;p72"/>
              <p:cNvSpPr/>
              <p:nvPr/>
            </p:nvSpPr>
            <p:spPr>
              <a:xfrm>
                <a:off x="4015336" y="507215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2" name="Google Shape;4292;p72"/>
              <p:cNvSpPr/>
              <p:nvPr/>
            </p:nvSpPr>
            <p:spPr>
              <a:xfrm>
                <a:off x="4141033" y="5141785"/>
                <a:ext cx="632610" cy="366093"/>
              </a:xfrm>
              <a:custGeom>
                <a:rect b="b" l="l" r="r" t="t"/>
                <a:pathLst>
                  <a:path extrusionOk="0" h="366093" w="63261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3" name="Google Shape;4293;p72"/>
              <p:cNvSpPr/>
              <p:nvPr/>
            </p:nvSpPr>
            <p:spPr>
              <a:xfrm>
                <a:off x="4141641" y="5163692"/>
                <a:ext cx="631431" cy="344185"/>
              </a:xfrm>
              <a:custGeom>
                <a:rect b="b" l="l" r="r" t="t"/>
                <a:pathLst>
                  <a:path extrusionOk="0" h="344185" w="631431">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4" name="Google Shape;4294;p72"/>
              <p:cNvSpPr/>
              <p:nvPr/>
            </p:nvSpPr>
            <p:spPr>
              <a:xfrm>
                <a:off x="4303110" y="5245703"/>
                <a:ext cx="294907" cy="185737"/>
              </a:xfrm>
              <a:custGeom>
                <a:rect b="b" l="l" r="r" t="t"/>
                <a:pathLst>
                  <a:path extrusionOk="0" h="185737" w="294907">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5" name="Google Shape;4295;p72"/>
              <p:cNvSpPr/>
              <p:nvPr/>
            </p:nvSpPr>
            <p:spPr>
              <a:xfrm>
                <a:off x="4425329" y="5383530"/>
                <a:ext cx="19007" cy="25431"/>
              </a:xfrm>
              <a:custGeom>
                <a:rect b="b" l="l" r="r" t="t"/>
                <a:pathLst>
                  <a:path extrusionOk="0" h="25431" w="19007">
                    <a:moveTo>
                      <a:pt x="0" y="17145"/>
                    </a:moveTo>
                    <a:cubicBezTo>
                      <a:pt x="0"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6" name="Google Shape;4296;p72"/>
              <p:cNvSpPr/>
              <p:nvPr/>
            </p:nvSpPr>
            <p:spPr>
              <a:xfrm>
                <a:off x="4552490" y="5394578"/>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7" name="Google Shape;4297;p72"/>
              <p:cNvSpPr/>
              <p:nvPr/>
            </p:nvSpPr>
            <p:spPr>
              <a:xfrm>
                <a:off x="4566555" y="533133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8" name="Google Shape;4298;p72"/>
              <p:cNvSpPr/>
              <p:nvPr/>
            </p:nvSpPr>
            <p:spPr>
              <a:xfrm>
                <a:off x="4467716" y="5337714"/>
                <a:ext cx="47423" cy="33146"/>
              </a:xfrm>
              <a:custGeom>
                <a:rect b="b" l="l" r="r" t="t"/>
                <a:pathLst>
                  <a:path extrusionOk="0" h="33146" w="47423">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9" name="Google Shape;4299;p72"/>
              <p:cNvSpPr/>
              <p:nvPr/>
            </p:nvSpPr>
            <p:spPr>
              <a:xfrm>
                <a:off x="4371062" y="5282565"/>
                <a:ext cx="59018" cy="38957"/>
              </a:xfrm>
              <a:custGeom>
                <a:rect b="b" l="l" r="r" t="t"/>
                <a:pathLst>
                  <a:path extrusionOk="0" h="38957" w="59018">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0" name="Google Shape;4300;p72"/>
              <p:cNvSpPr/>
              <p:nvPr/>
            </p:nvSpPr>
            <p:spPr>
              <a:xfrm>
                <a:off x="4425329" y="5251418"/>
                <a:ext cx="27275" cy="24479"/>
              </a:xfrm>
              <a:custGeom>
                <a:rect b="b" l="l" r="r" t="t"/>
                <a:pathLst>
                  <a:path extrusionOk="0" h="24479" w="27275">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1" name="Google Shape;4301;p72"/>
              <p:cNvSpPr/>
              <p:nvPr/>
            </p:nvSpPr>
            <p:spPr>
              <a:xfrm>
                <a:off x="4303110" y="5246369"/>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2" name="Google Shape;4302;p72"/>
              <p:cNvSpPr/>
              <p:nvPr/>
            </p:nvSpPr>
            <p:spPr>
              <a:xfrm>
                <a:off x="4304536" y="5303900"/>
                <a:ext cx="29461" cy="30099"/>
              </a:xfrm>
              <a:custGeom>
                <a:rect b="b" l="l" r="r" t="t"/>
                <a:pathLst>
                  <a:path extrusionOk="0" h="30099" w="29461">
                    <a:moveTo>
                      <a:pt x="0" y="17907"/>
                    </a:moveTo>
                    <a:lnTo>
                      <a:pt x="0" y="0"/>
                    </a:lnTo>
                    <a:lnTo>
                      <a:pt x="29462" y="0"/>
                    </a:lnTo>
                    <a:lnTo>
                      <a:pt x="22144" y="16002"/>
                    </a:lnTo>
                    <a:lnTo>
                      <a:pt x="9504" y="3009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3" name="Google Shape;4303;p72"/>
              <p:cNvSpPr/>
              <p:nvPr/>
            </p:nvSpPr>
            <p:spPr>
              <a:xfrm>
                <a:off x="4303110" y="5229225"/>
                <a:ext cx="294907" cy="185356"/>
              </a:xfrm>
              <a:custGeom>
                <a:rect b="b" l="l" r="r" t="t"/>
                <a:pathLst>
                  <a:path extrusionOk="0" h="185356" w="294907">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04" name="Google Shape;4304;p72"/>
            <p:cNvGrpSpPr/>
            <p:nvPr/>
          </p:nvGrpSpPr>
          <p:grpSpPr>
            <a:xfrm>
              <a:off x="5533746" y="4396707"/>
              <a:ext cx="883852" cy="621030"/>
              <a:chOff x="7343371" y="5138832"/>
              <a:chExt cx="883852" cy="621030"/>
            </a:xfrm>
          </p:grpSpPr>
          <p:sp>
            <p:nvSpPr>
              <p:cNvPr id="4305" name="Google Shape;4305;p72"/>
              <p:cNvSpPr/>
              <p:nvPr/>
            </p:nvSpPr>
            <p:spPr>
              <a:xfrm>
                <a:off x="7343371" y="524837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6" name="Google Shape;4306;p72"/>
              <p:cNvSpPr/>
              <p:nvPr/>
            </p:nvSpPr>
            <p:spPr>
              <a:xfrm>
                <a:off x="7343561" y="539153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7" name="Google Shape;4307;p72"/>
              <p:cNvSpPr/>
              <p:nvPr/>
            </p:nvSpPr>
            <p:spPr>
              <a:xfrm>
                <a:off x="8160792" y="5394578"/>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8" name="Google Shape;4308;p72"/>
              <p:cNvSpPr/>
              <p:nvPr/>
            </p:nvSpPr>
            <p:spPr>
              <a:xfrm>
                <a:off x="7343371" y="5138832"/>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9" name="Google Shape;4309;p72"/>
              <p:cNvSpPr/>
              <p:nvPr/>
            </p:nvSpPr>
            <p:spPr>
              <a:xfrm>
                <a:off x="7469087" y="5208436"/>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0" name="Google Shape;4310;p72"/>
              <p:cNvSpPr/>
              <p:nvPr/>
            </p:nvSpPr>
            <p:spPr>
              <a:xfrm>
                <a:off x="7469677" y="5230344"/>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1" name="Google Shape;4311;p72"/>
              <p:cNvSpPr/>
              <p:nvPr/>
            </p:nvSpPr>
            <p:spPr>
              <a:xfrm>
                <a:off x="7630861" y="5313140"/>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2" name="Google Shape;4312;p72"/>
              <p:cNvSpPr/>
              <p:nvPr/>
            </p:nvSpPr>
            <p:spPr>
              <a:xfrm>
                <a:off x="7753460" y="5450109"/>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3" name="Google Shape;4313;p72"/>
              <p:cNvSpPr/>
              <p:nvPr/>
            </p:nvSpPr>
            <p:spPr>
              <a:xfrm>
                <a:off x="7880525" y="5461158"/>
                <a:ext cx="42101" cy="19811"/>
              </a:xfrm>
              <a:custGeom>
                <a:rect b="b" l="l" r="r" t="t"/>
                <a:pathLst>
                  <a:path extrusionOk="0" h="19811" w="42101">
                    <a:moveTo>
                      <a:pt x="42102" y="17240"/>
                    </a:moveTo>
                    <a:lnTo>
                      <a:pt x="42102" y="0"/>
                    </a:lnTo>
                    <a:lnTo>
                      <a:pt x="0" y="3238"/>
                    </a:lnTo>
                    <a:lnTo>
                      <a:pt x="24140" y="19812"/>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4" name="Google Shape;4314;p72"/>
              <p:cNvSpPr/>
              <p:nvPr/>
            </p:nvSpPr>
            <p:spPr>
              <a:xfrm>
                <a:off x="7894686" y="539800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5" name="Google Shape;4315;p72"/>
              <p:cNvSpPr/>
              <p:nvPr/>
            </p:nvSpPr>
            <p:spPr>
              <a:xfrm>
                <a:off x="7795847" y="5404389"/>
                <a:ext cx="47328" cy="33051"/>
              </a:xfrm>
              <a:custGeom>
                <a:rect b="b" l="l" r="r" t="t"/>
                <a:pathLst>
                  <a:path extrusionOk="0" h="33051" w="47328">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6" name="Google Shape;4316;p72"/>
              <p:cNvSpPr/>
              <p:nvPr/>
            </p:nvSpPr>
            <p:spPr>
              <a:xfrm>
                <a:off x="7699193" y="5349240"/>
                <a:ext cx="58543" cy="38861"/>
              </a:xfrm>
              <a:custGeom>
                <a:rect b="b" l="l" r="r" t="t"/>
                <a:pathLst>
                  <a:path extrusionOk="0" h="38861" w="58543">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7" name="Google Shape;4317;p72"/>
              <p:cNvSpPr/>
              <p:nvPr/>
            </p:nvSpPr>
            <p:spPr>
              <a:xfrm>
                <a:off x="7753460" y="5318093"/>
                <a:ext cx="27275" cy="24479"/>
              </a:xfrm>
              <a:custGeom>
                <a:rect b="b" l="l" r="r" t="t"/>
                <a:pathLst>
                  <a:path extrusionOk="0" h="24479" w="27275">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8" name="Google Shape;4318;p72"/>
              <p:cNvSpPr/>
              <p:nvPr/>
            </p:nvSpPr>
            <p:spPr>
              <a:xfrm>
                <a:off x="7631241" y="531304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9" name="Google Shape;4319;p72"/>
              <p:cNvSpPr/>
              <p:nvPr/>
            </p:nvSpPr>
            <p:spPr>
              <a:xfrm>
                <a:off x="7632192" y="5370575"/>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0" name="Google Shape;4320;p72"/>
              <p:cNvSpPr/>
              <p:nvPr/>
            </p:nvSpPr>
            <p:spPr>
              <a:xfrm>
                <a:off x="7630861" y="5295995"/>
                <a:ext cx="295637" cy="184880"/>
              </a:xfrm>
              <a:custGeom>
                <a:rect b="b" l="l" r="r" t="t"/>
                <a:pathLst>
                  <a:path extrusionOk="0" h="184880" w="295637">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21" name="Google Shape;4321;p72"/>
            <p:cNvGrpSpPr/>
            <p:nvPr/>
          </p:nvGrpSpPr>
          <p:grpSpPr>
            <a:xfrm>
              <a:off x="5533746" y="4253261"/>
              <a:ext cx="883852" cy="621029"/>
              <a:chOff x="7343371" y="4995386"/>
              <a:chExt cx="883852" cy="621029"/>
            </a:xfrm>
          </p:grpSpPr>
          <p:sp>
            <p:nvSpPr>
              <p:cNvPr id="4322" name="Google Shape;4322;p72"/>
              <p:cNvSpPr/>
              <p:nvPr/>
            </p:nvSpPr>
            <p:spPr>
              <a:xfrm>
                <a:off x="7343371" y="51049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3" name="Google Shape;4323;p72"/>
              <p:cNvSpPr/>
              <p:nvPr/>
            </p:nvSpPr>
            <p:spPr>
              <a:xfrm>
                <a:off x="7343561" y="5248084"/>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4" name="Google Shape;4324;p72"/>
              <p:cNvSpPr/>
              <p:nvPr/>
            </p:nvSpPr>
            <p:spPr>
              <a:xfrm>
                <a:off x="8160792" y="5251132"/>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5" name="Google Shape;4325;p72"/>
              <p:cNvSpPr/>
              <p:nvPr/>
            </p:nvSpPr>
            <p:spPr>
              <a:xfrm>
                <a:off x="7343371" y="4995386"/>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6" name="Google Shape;4326;p72"/>
              <p:cNvSpPr/>
              <p:nvPr/>
            </p:nvSpPr>
            <p:spPr>
              <a:xfrm>
                <a:off x="7469087" y="5064990"/>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7" name="Google Shape;4327;p72"/>
              <p:cNvSpPr/>
              <p:nvPr/>
            </p:nvSpPr>
            <p:spPr>
              <a:xfrm>
                <a:off x="7469677" y="5086897"/>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8" name="Google Shape;4328;p72"/>
              <p:cNvSpPr/>
              <p:nvPr/>
            </p:nvSpPr>
            <p:spPr>
              <a:xfrm>
                <a:off x="7630861" y="5169693"/>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9" name="Google Shape;4329;p72"/>
              <p:cNvSpPr/>
              <p:nvPr/>
            </p:nvSpPr>
            <p:spPr>
              <a:xfrm>
                <a:off x="7753460" y="5307234"/>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0" name="Google Shape;4330;p72"/>
              <p:cNvSpPr/>
              <p:nvPr/>
            </p:nvSpPr>
            <p:spPr>
              <a:xfrm>
                <a:off x="7880525" y="5317712"/>
                <a:ext cx="42101" cy="19716"/>
              </a:xfrm>
              <a:custGeom>
                <a:rect b="b" l="l" r="r" t="t"/>
                <a:pathLst>
                  <a:path extrusionOk="0" h="19716" w="42101">
                    <a:moveTo>
                      <a:pt x="42102" y="17240"/>
                    </a:moveTo>
                    <a:lnTo>
                      <a:pt x="42102" y="0"/>
                    </a:lnTo>
                    <a:lnTo>
                      <a:pt x="0" y="3238"/>
                    </a:lnTo>
                    <a:lnTo>
                      <a:pt x="24140" y="19717"/>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1" name="Google Shape;4331;p72"/>
              <p:cNvSpPr/>
              <p:nvPr/>
            </p:nvSpPr>
            <p:spPr>
              <a:xfrm>
                <a:off x="7894686" y="525456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2" name="Google Shape;4332;p72"/>
              <p:cNvSpPr/>
              <p:nvPr/>
            </p:nvSpPr>
            <p:spPr>
              <a:xfrm>
                <a:off x="7795847" y="526094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3" name="Google Shape;4333;p72"/>
              <p:cNvSpPr/>
              <p:nvPr/>
            </p:nvSpPr>
            <p:spPr>
              <a:xfrm>
                <a:off x="7699193" y="5205793"/>
                <a:ext cx="58543" cy="38861"/>
              </a:xfrm>
              <a:custGeom>
                <a:rect b="b" l="l" r="r" t="t"/>
                <a:pathLst>
                  <a:path extrusionOk="0" h="38861" w="58543">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4" name="Google Shape;4334;p72"/>
              <p:cNvSpPr/>
              <p:nvPr/>
            </p:nvSpPr>
            <p:spPr>
              <a:xfrm>
                <a:off x="7753460" y="517464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5" name="Google Shape;4335;p72"/>
              <p:cNvSpPr/>
              <p:nvPr/>
            </p:nvSpPr>
            <p:spPr>
              <a:xfrm>
                <a:off x="7631241" y="516959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6" name="Google Shape;4336;p72"/>
              <p:cNvSpPr/>
              <p:nvPr/>
            </p:nvSpPr>
            <p:spPr>
              <a:xfrm>
                <a:off x="7632192" y="5227129"/>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7" name="Google Shape;4337;p72"/>
              <p:cNvSpPr/>
              <p:nvPr/>
            </p:nvSpPr>
            <p:spPr>
              <a:xfrm>
                <a:off x="7630861" y="5152548"/>
                <a:ext cx="295637" cy="184403"/>
              </a:xfrm>
              <a:custGeom>
                <a:rect b="b" l="l" r="r" t="t"/>
                <a:pathLst>
                  <a:path extrusionOk="0" h="184403" w="295637">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38" name="Google Shape;4338;p72"/>
            <p:cNvGrpSpPr/>
            <p:nvPr/>
          </p:nvGrpSpPr>
          <p:grpSpPr>
            <a:xfrm>
              <a:off x="4965040" y="3574128"/>
              <a:ext cx="883852" cy="621125"/>
              <a:chOff x="6774665" y="4316253"/>
              <a:chExt cx="883852" cy="621125"/>
            </a:xfrm>
          </p:grpSpPr>
          <p:sp>
            <p:nvSpPr>
              <p:cNvPr id="4339" name="Google Shape;4339;p72"/>
              <p:cNvSpPr/>
              <p:nvPr/>
            </p:nvSpPr>
            <p:spPr>
              <a:xfrm>
                <a:off x="6774665" y="4425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0" name="Google Shape;4340;p72"/>
              <p:cNvSpPr/>
              <p:nvPr/>
            </p:nvSpPr>
            <p:spPr>
              <a:xfrm>
                <a:off x="6774855" y="456895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1" name="Google Shape;4341;p72"/>
              <p:cNvSpPr/>
              <p:nvPr/>
            </p:nvSpPr>
            <p:spPr>
              <a:xfrm>
                <a:off x="7592086" y="4572000"/>
                <a:ext cx="66431" cy="157067"/>
              </a:xfrm>
              <a:custGeom>
                <a:rect b="b" l="l" r="r" t="t"/>
                <a:pathLst>
                  <a:path extrusionOk="0" h="157067" w="66431">
                    <a:moveTo>
                      <a:pt x="66431" y="0"/>
                    </a:moveTo>
                    <a:lnTo>
                      <a:pt x="66431" y="109633"/>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2" name="Google Shape;4342;p72"/>
              <p:cNvSpPr/>
              <p:nvPr/>
            </p:nvSpPr>
            <p:spPr>
              <a:xfrm>
                <a:off x="6774665" y="431625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3" name="Google Shape;4343;p72"/>
              <p:cNvSpPr/>
              <p:nvPr/>
            </p:nvSpPr>
            <p:spPr>
              <a:xfrm>
                <a:off x="6900380" y="4385881"/>
                <a:ext cx="632615" cy="366093"/>
              </a:xfrm>
              <a:custGeom>
                <a:rect b="b" l="l" r="r" t="t"/>
                <a:pathLst>
                  <a:path extrusionOk="0" h="366093" w="632615">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4" name="Google Shape;4344;p72"/>
              <p:cNvSpPr/>
              <p:nvPr/>
            </p:nvSpPr>
            <p:spPr>
              <a:xfrm>
                <a:off x="6900970" y="4407789"/>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5" name="Google Shape;4345;p72"/>
              <p:cNvSpPr/>
              <p:nvPr/>
            </p:nvSpPr>
            <p:spPr>
              <a:xfrm>
                <a:off x="7062535" y="4489799"/>
                <a:ext cx="295132" cy="185547"/>
              </a:xfrm>
              <a:custGeom>
                <a:rect b="b" l="l" r="r" t="t"/>
                <a:pathLst>
                  <a:path extrusionOk="0" h="185547" w="295132">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6" name="Google Shape;4346;p72"/>
              <p:cNvSpPr/>
              <p:nvPr/>
            </p:nvSpPr>
            <p:spPr>
              <a:xfrm>
                <a:off x="7184658" y="4627816"/>
                <a:ext cx="19482" cy="25431"/>
              </a:xfrm>
              <a:custGeom>
                <a:rect b="b" l="l" r="r" t="t"/>
                <a:pathLst>
                  <a:path extrusionOk="0" h="25431" w="19482">
                    <a:moveTo>
                      <a:pt x="0" y="17145"/>
                    </a:moveTo>
                    <a:cubicBezTo>
                      <a:pt x="285" y="11430"/>
                      <a:pt x="285" y="5715"/>
                      <a:pt x="0" y="0"/>
                    </a:cubicBezTo>
                    <a:lnTo>
                      <a:pt x="19483" y="12478"/>
                    </a:lnTo>
                    <a:lnTo>
                      <a:pt x="1102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7" name="Google Shape;4347;p72"/>
              <p:cNvSpPr/>
              <p:nvPr/>
            </p:nvSpPr>
            <p:spPr>
              <a:xfrm>
                <a:off x="7311819" y="4638675"/>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8" name="Google Shape;4348;p72"/>
              <p:cNvSpPr/>
              <p:nvPr/>
            </p:nvSpPr>
            <p:spPr>
              <a:xfrm>
                <a:off x="7325980" y="457542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9" name="Google Shape;4349;p72"/>
              <p:cNvSpPr/>
              <p:nvPr/>
            </p:nvSpPr>
            <p:spPr>
              <a:xfrm>
                <a:off x="7227140" y="4581810"/>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0" name="Google Shape;4350;p72"/>
              <p:cNvSpPr/>
              <p:nvPr/>
            </p:nvSpPr>
            <p:spPr>
              <a:xfrm>
                <a:off x="7130487" y="4526660"/>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1" name="Google Shape;4351;p72"/>
              <p:cNvSpPr/>
              <p:nvPr/>
            </p:nvSpPr>
            <p:spPr>
              <a:xfrm>
                <a:off x="7184753" y="4495514"/>
                <a:ext cx="27275" cy="24479"/>
              </a:xfrm>
              <a:custGeom>
                <a:rect b="b" l="l" r="r" t="t"/>
                <a:pathLst>
                  <a:path extrusionOk="0" h="24479" w="27275">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2" name="Google Shape;4352;p72"/>
              <p:cNvSpPr/>
              <p:nvPr/>
            </p:nvSpPr>
            <p:spPr>
              <a:xfrm>
                <a:off x="7062535" y="4490466"/>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3" name="Google Shape;4353;p72"/>
              <p:cNvSpPr/>
              <p:nvPr/>
            </p:nvSpPr>
            <p:spPr>
              <a:xfrm>
                <a:off x="7063485" y="4547997"/>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4" name="Google Shape;4354;p72"/>
              <p:cNvSpPr/>
              <p:nvPr/>
            </p:nvSpPr>
            <p:spPr>
              <a:xfrm>
                <a:off x="7062535" y="4472654"/>
                <a:ext cx="295233" cy="185546"/>
              </a:xfrm>
              <a:custGeom>
                <a:rect b="b" l="l" r="r" t="t"/>
                <a:pathLst>
                  <a:path extrusionOk="0" h="185546" w="295233">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55" name="Google Shape;4355;p72"/>
            <p:cNvGrpSpPr/>
            <p:nvPr/>
          </p:nvGrpSpPr>
          <p:grpSpPr>
            <a:xfrm>
              <a:off x="4965040" y="3430682"/>
              <a:ext cx="883852" cy="621125"/>
              <a:chOff x="6774665" y="4172807"/>
              <a:chExt cx="883852" cy="621125"/>
            </a:xfrm>
          </p:grpSpPr>
          <p:sp>
            <p:nvSpPr>
              <p:cNvPr id="4356" name="Google Shape;4356;p72"/>
              <p:cNvSpPr/>
              <p:nvPr/>
            </p:nvSpPr>
            <p:spPr>
              <a:xfrm>
                <a:off x="6774665" y="428244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7" name="Google Shape;4357;p72"/>
              <p:cNvSpPr/>
              <p:nvPr/>
            </p:nvSpPr>
            <p:spPr>
              <a:xfrm>
                <a:off x="6774855" y="442550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8" name="Google Shape;4358;p72"/>
              <p:cNvSpPr/>
              <p:nvPr/>
            </p:nvSpPr>
            <p:spPr>
              <a:xfrm>
                <a:off x="7592086" y="4428553"/>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9" name="Google Shape;4359;p72"/>
              <p:cNvSpPr/>
              <p:nvPr/>
            </p:nvSpPr>
            <p:spPr>
              <a:xfrm>
                <a:off x="6774665" y="417280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0" name="Google Shape;4360;p72"/>
              <p:cNvSpPr/>
              <p:nvPr/>
            </p:nvSpPr>
            <p:spPr>
              <a:xfrm>
                <a:off x="6900380" y="4242411"/>
                <a:ext cx="632615" cy="366117"/>
              </a:xfrm>
              <a:custGeom>
                <a:rect b="b" l="l" r="r" t="t"/>
                <a:pathLst>
                  <a:path extrusionOk="0" h="366117" w="632615">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1" name="Google Shape;4361;p72"/>
              <p:cNvSpPr/>
              <p:nvPr/>
            </p:nvSpPr>
            <p:spPr>
              <a:xfrm>
                <a:off x="6900970" y="4264342"/>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2" name="Google Shape;4362;p72"/>
              <p:cNvSpPr/>
              <p:nvPr/>
            </p:nvSpPr>
            <p:spPr>
              <a:xfrm>
                <a:off x="7062535" y="4346352"/>
                <a:ext cx="295228" cy="185547"/>
              </a:xfrm>
              <a:custGeom>
                <a:rect b="b" l="l" r="r" t="t"/>
                <a:pathLst>
                  <a:path extrusionOk="0" h="185547" w="295228">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3" name="Google Shape;4363;p72"/>
              <p:cNvSpPr/>
              <p:nvPr/>
            </p:nvSpPr>
            <p:spPr>
              <a:xfrm>
                <a:off x="7184658" y="4484274"/>
                <a:ext cx="19482" cy="25526"/>
              </a:xfrm>
              <a:custGeom>
                <a:rect b="b" l="l" r="r" t="t"/>
                <a:pathLst>
                  <a:path extrusionOk="0" h="25526" w="19482">
                    <a:moveTo>
                      <a:pt x="0" y="17240"/>
                    </a:moveTo>
                    <a:cubicBezTo>
                      <a:pt x="570" y="16002"/>
                      <a:pt x="0" y="0"/>
                      <a:pt x="0" y="0"/>
                    </a:cubicBezTo>
                    <a:lnTo>
                      <a:pt x="19483" y="12573"/>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4" name="Google Shape;4364;p72"/>
              <p:cNvSpPr/>
              <p:nvPr/>
            </p:nvSpPr>
            <p:spPr>
              <a:xfrm>
                <a:off x="7311819" y="4495228"/>
                <a:ext cx="42101" cy="19716"/>
              </a:xfrm>
              <a:custGeom>
                <a:rect b="b" l="l" r="r" t="t"/>
                <a:pathLst>
                  <a:path extrusionOk="0" h="19716" w="42101">
                    <a:moveTo>
                      <a:pt x="42102" y="17145"/>
                    </a:moveTo>
                    <a:lnTo>
                      <a:pt x="42102" y="0"/>
                    </a:lnTo>
                    <a:lnTo>
                      <a:pt x="0" y="3143"/>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5" name="Google Shape;4365;p72"/>
              <p:cNvSpPr/>
              <p:nvPr/>
            </p:nvSpPr>
            <p:spPr>
              <a:xfrm>
                <a:off x="7325980" y="443198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6" name="Google Shape;4366;p72"/>
              <p:cNvSpPr/>
              <p:nvPr/>
            </p:nvSpPr>
            <p:spPr>
              <a:xfrm>
                <a:off x="7227140" y="4438078"/>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7" name="Google Shape;4367;p72"/>
              <p:cNvSpPr/>
              <p:nvPr/>
            </p:nvSpPr>
            <p:spPr>
              <a:xfrm>
                <a:off x="7130487" y="4383214"/>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8" name="Google Shape;4368;p72"/>
              <p:cNvSpPr/>
              <p:nvPr/>
            </p:nvSpPr>
            <p:spPr>
              <a:xfrm>
                <a:off x="7184753" y="435206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9" name="Google Shape;4369;p72"/>
              <p:cNvSpPr/>
              <p:nvPr/>
            </p:nvSpPr>
            <p:spPr>
              <a:xfrm>
                <a:off x="7062535" y="434701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0" name="Google Shape;4370;p72"/>
              <p:cNvSpPr/>
              <p:nvPr/>
            </p:nvSpPr>
            <p:spPr>
              <a:xfrm>
                <a:off x="7063485" y="4404550"/>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1" name="Google Shape;4371;p72"/>
              <p:cNvSpPr/>
              <p:nvPr/>
            </p:nvSpPr>
            <p:spPr>
              <a:xfrm>
                <a:off x="7062535" y="4329112"/>
                <a:ext cx="295233" cy="185547"/>
              </a:xfrm>
              <a:custGeom>
                <a:rect b="b" l="l" r="r" t="t"/>
                <a:pathLst>
                  <a:path extrusionOk="0" h="185547" w="295233">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72" name="Google Shape;4372;p72"/>
            <p:cNvGrpSpPr/>
            <p:nvPr/>
          </p:nvGrpSpPr>
          <p:grpSpPr>
            <a:xfrm>
              <a:off x="4993741" y="3268090"/>
              <a:ext cx="883853" cy="621125"/>
              <a:chOff x="6803366" y="4010215"/>
              <a:chExt cx="883853" cy="621125"/>
            </a:xfrm>
          </p:grpSpPr>
          <p:sp>
            <p:nvSpPr>
              <p:cNvPr id="4373" name="Google Shape;4373;p72"/>
              <p:cNvSpPr/>
              <p:nvPr/>
            </p:nvSpPr>
            <p:spPr>
              <a:xfrm>
                <a:off x="6803366" y="411984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4" name="Google Shape;4374;p72"/>
              <p:cNvSpPr/>
              <p:nvPr/>
            </p:nvSpPr>
            <p:spPr>
              <a:xfrm>
                <a:off x="6803461" y="4262913"/>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5" name="Google Shape;4375;p72"/>
              <p:cNvSpPr/>
              <p:nvPr/>
            </p:nvSpPr>
            <p:spPr>
              <a:xfrm>
                <a:off x="7620692" y="4265961"/>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6" name="Google Shape;4376;p72"/>
              <p:cNvSpPr/>
              <p:nvPr/>
            </p:nvSpPr>
            <p:spPr>
              <a:xfrm>
                <a:off x="6803366" y="401021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7" name="Google Shape;4377;p72"/>
              <p:cNvSpPr/>
              <p:nvPr/>
            </p:nvSpPr>
            <p:spPr>
              <a:xfrm>
                <a:off x="6928987" y="4079843"/>
                <a:ext cx="632689" cy="366093"/>
              </a:xfrm>
              <a:custGeom>
                <a:rect b="b" l="l" r="r" t="t"/>
                <a:pathLst>
                  <a:path extrusionOk="0" h="366093" w="632689">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8" name="Google Shape;4378;p72"/>
              <p:cNvSpPr/>
              <p:nvPr/>
            </p:nvSpPr>
            <p:spPr>
              <a:xfrm>
                <a:off x="6929577" y="4101750"/>
                <a:ext cx="631526" cy="344186"/>
              </a:xfrm>
              <a:custGeom>
                <a:rect b="b" l="l" r="r" t="t"/>
                <a:pathLst>
                  <a:path extrusionOk="0" h="344186"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9" name="Google Shape;4379;p72"/>
              <p:cNvSpPr/>
              <p:nvPr/>
            </p:nvSpPr>
            <p:spPr>
              <a:xfrm>
                <a:off x="7091046" y="4183856"/>
                <a:ext cx="294970" cy="185451"/>
              </a:xfrm>
              <a:custGeom>
                <a:rect b="b" l="l" r="r" t="t"/>
                <a:pathLst>
                  <a:path extrusionOk="0" h="185451" w="29497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0" name="Google Shape;4380;p72"/>
              <p:cNvSpPr/>
              <p:nvPr/>
            </p:nvSpPr>
            <p:spPr>
              <a:xfrm>
                <a:off x="7213360" y="4321778"/>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1" name="Google Shape;4381;p72"/>
              <p:cNvSpPr/>
              <p:nvPr/>
            </p:nvSpPr>
            <p:spPr>
              <a:xfrm>
                <a:off x="7340425" y="4332636"/>
                <a:ext cx="42101" cy="19716"/>
              </a:xfrm>
              <a:custGeom>
                <a:rect b="b" l="l" r="r" t="t"/>
                <a:pathLst>
                  <a:path extrusionOk="0" h="19716" w="42101">
                    <a:moveTo>
                      <a:pt x="42102" y="17145"/>
                    </a:moveTo>
                    <a:lnTo>
                      <a:pt x="42102" y="0"/>
                    </a:lnTo>
                    <a:lnTo>
                      <a:pt x="0" y="3238"/>
                    </a:lnTo>
                    <a:lnTo>
                      <a:pt x="24235"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2" name="Google Shape;4382;p72"/>
              <p:cNvSpPr/>
              <p:nvPr/>
            </p:nvSpPr>
            <p:spPr>
              <a:xfrm>
                <a:off x="7354586" y="4269390"/>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3" name="Google Shape;4383;p72"/>
              <p:cNvSpPr/>
              <p:nvPr/>
            </p:nvSpPr>
            <p:spPr>
              <a:xfrm>
                <a:off x="7255747" y="4276153"/>
                <a:ext cx="47328" cy="33147"/>
              </a:xfrm>
              <a:custGeom>
                <a:rect b="b" l="l" r="r" t="t"/>
                <a:pathLst>
                  <a:path extrusionOk="0" h="33147" w="47328">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4" name="Google Shape;4384;p72"/>
              <p:cNvSpPr/>
              <p:nvPr/>
            </p:nvSpPr>
            <p:spPr>
              <a:xfrm>
                <a:off x="7159188" y="4220622"/>
                <a:ext cx="58923" cy="38957"/>
              </a:xfrm>
              <a:custGeom>
                <a:rect b="b" l="l" r="r" t="t"/>
                <a:pathLst>
                  <a:path extrusionOk="0" h="38957" w="58923">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5" name="Google Shape;4385;p72"/>
              <p:cNvSpPr/>
              <p:nvPr/>
            </p:nvSpPr>
            <p:spPr>
              <a:xfrm>
                <a:off x="7213360" y="4189475"/>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6" name="Google Shape;4386;p72"/>
              <p:cNvSpPr/>
              <p:nvPr/>
            </p:nvSpPr>
            <p:spPr>
              <a:xfrm>
                <a:off x="7091141" y="4184427"/>
                <a:ext cx="26040" cy="19431"/>
              </a:xfrm>
              <a:custGeom>
                <a:rect b="b" l="l" r="r" t="t"/>
                <a:pathLst>
                  <a:path extrusionOk="0" h="19431" w="26040">
                    <a:moveTo>
                      <a:pt x="0" y="17145"/>
                    </a:moveTo>
                    <a:lnTo>
                      <a:pt x="0" y="0"/>
                    </a:lnTo>
                    <a:lnTo>
                      <a:pt x="26041"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7" name="Google Shape;4387;p72"/>
              <p:cNvSpPr/>
              <p:nvPr/>
            </p:nvSpPr>
            <p:spPr>
              <a:xfrm>
                <a:off x="7092091" y="4242053"/>
                <a:ext cx="29936" cy="30194"/>
              </a:xfrm>
              <a:custGeom>
                <a:rect b="b" l="l" r="r" t="t"/>
                <a:pathLst>
                  <a:path extrusionOk="0" h="30194" w="29936">
                    <a:moveTo>
                      <a:pt x="0" y="17812"/>
                    </a:moveTo>
                    <a:lnTo>
                      <a:pt x="0" y="0"/>
                    </a:lnTo>
                    <a:lnTo>
                      <a:pt x="29937" y="0"/>
                    </a:lnTo>
                    <a:lnTo>
                      <a:pt x="22619" y="15907"/>
                    </a:lnTo>
                    <a:lnTo>
                      <a:pt x="9694"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8" name="Google Shape;4388;p72"/>
              <p:cNvSpPr/>
              <p:nvPr/>
            </p:nvSpPr>
            <p:spPr>
              <a:xfrm>
                <a:off x="7091046" y="4166616"/>
                <a:ext cx="294970" cy="185547"/>
              </a:xfrm>
              <a:custGeom>
                <a:rect b="b" l="l" r="r" t="t"/>
                <a:pathLst>
                  <a:path extrusionOk="0" h="185547" w="29497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89" name="Google Shape;4389;p72"/>
            <p:cNvGrpSpPr/>
            <p:nvPr/>
          </p:nvGrpSpPr>
          <p:grpSpPr>
            <a:xfrm>
              <a:off x="4984142" y="3105498"/>
              <a:ext cx="883852" cy="621125"/>
              <a:chOff x="6793767" y="3847623"/>
              <a:chExt cx="883852" cy="621125"/>
            </a:xfrm>
          </p:grpSpPr>
          <p:sp>
            <p:nvSpPr>
              <p:cNvPr id="4390" name="Google Shape;4390;p72"/>
              <p:cNvSpPr/>
              <p:nvPr/>
            </p:nvSpPr>
            <p:spPr>
              <a:xfrm>
                <a:off x="6793767" y="395725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1" name="Google Shape;4391;p72"/>
              <p:cNvSpPr/>
              <p:nvPr/>
            </p:nvSpPr>
            <p:spPr>
              <a:xfrm>
                <a:off x="6793958" y="4100322"/>
                <a:ext cx="87339" cy="116585"/>
              </a:xfrm>
              <a:custGeom>
                <a:rect b="b" l="l" r="r" t="t"/>
                <a:pathLst>
                  <a:path extrusionOk="0" h="116585"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2" name="Google Shape;4392;p72"/>
              <p:cNvSpPr/>
              <p:nvPr/>
            </p:nvSpPr>
            <p:spPr>
              <a:xfrm>
                <a:off x="7611093" y="4103369"/>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3" name="Google Shape;4393;p72"/>
              <p:cNvSpPr/>
              <p:nvPr/>
            </p:nvSpPr>
            <p:spPr>
              <a:xfrm>
                <a:off x="6793767" y="38476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4" name="Google Shape;4394;p72"/>
              <p:cNvSpPr/>
              <p:nvPr/>
            </p:nvSpPr>
            <p:spPr>
              <a:xfrm>
                <a:off x="6919483" y="3917323"/>
                <a:ext cx="632596" cy="366021"/>
              </a:xfrm>
              <a:custGeom>
                <a:rect b="b" l="l" r="r" t="t"/>
                <a:pathLst>
                  <a:path extrusionOk="0" h="366021" w="632596">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5" name="Google Shape;4395;p72"/>
              <p:cNvSpPr/>
              <p:nvPr/>
            </p:nvSpPr>
            <p:spPr>
              <a:xfrm>
                <a:off x="6920073" y="3939230"/>
                <a:ext cx="631431" cy="344114"/>
              </a:xfrm>
              <a:custGeom>
                <a:rect b="b" l="l" r="r" t="t"/>
                <a:pathLst>
                  <a:path extrusionOk="0" h="344114" w="631431">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6" name="Google Shape;4396;p72"/>
              <p:cNvSpPr/>
              <p:nvPr/>
            </p:nvSpPr>
            <p:spPr>
              <a:xfrm>
                <a:off x="7081637" y="4021645"/>
                <a:ext cx="294557" cy="185070"/>
              </a:xfrm>
              <a:custGeom>
                <a:rect b="b" l="l" r="r" t="t"/>
                <a:pathLst>
                  <a:path extrusionOk="0" h="185070" w="294557">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7" name="Google Shape;4397;p72"/>
              <p:cNvSpPr/>
              <p:nvPr/>
            </p:nvSpPr>
            <p:spPr>
              <a:xfrm>
                <a:off x="7203761" y="4159186"/>
                <a:ext cx="19007" cy="25526"/>
              </a:xfrm>
              <a:custGeom>
                <a:rect b="b" l="l" r="r" t="t"/>
                <a:pathLst>
                  <a:path extrusionOk="0" h="25526" w="19007">
                    <a:moveTo>
                      <a:pt x="0" y="17145"/>
                    </a:moveTo>
                    <a:cubicBezTo>
                      <a:pt x="475"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8" name="Google Shape;4398;p72"/>
              <p:cNvSpPr/>
              <p:nvPr/>
            </p:nvSpPr>
            <p:spPr>
              <a:xfrm>
                <a:off x="7330922" y="4170044"/>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9" name="Google Shape;4399;p72"/>
              <p:cNvSpPr/>
              <p:nvPr/>
            </p:nvSpPr>
            <p:spPr>
              <a:xfrm>
                <a:off x="7345082" y="4106799"/>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0" name="Google Shape;4400;p72"/>
              <p:cNvSpPr/>
              <p:nvPr/>
            </p:nvSpPr>
            <p:spPr>
              <a:xfrm>
                <a:off x="7246148" y="4113180"/>
                <a:ext cx="47424" cy="33147"/>
              </a:xfrm>
              <a:custGeom>
                <a:rect b="b" l="l" r="r" t="t"/>
                <a:pathLst>
                  <a:path extrusionOk="0" h="33147" w="47424">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1" name="Google Shape;4401;p72"/>
              <p:cNvSpPr/>
              <p:nvPr/>
            </p:nvSpPr>
            <p:spPr>
              <a:xfrm>
                <a:off x="7149589" y="4058031"/>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2" name="Google Shape;4402;p72"/>
              <p:cNvSpPr/>
              <p:nvPr/>
            </p:nvSpPr>
            <p:spPr>
              <a:xfrm>
                <a:off x="7203761" y="4026884"/>
                <a:ext cx="27370" cy="24574"/>
              </a:xfrm>
              <a:custGeom>
                <a:rect b="b" l="l" r="r" t="t"/>
                <a:pathLst>
                  <a:path extrusionOk="0" h="24574" w="2737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3" name="Google Shape;4403;p72"/>
              <p:cNvSpPr/>
              <p:nvPr/>
            </p:nvSpPr>
            <p:spPr>
              <a:xfrm>
                <a:off x="7081637" y="4021835"/>
                <a:ext cx="26040" cy="19526"/>
              </a:xfrm>
              <a:custGeom>
                <a:rect b="b" l="l" r="r" t="t"/>
                <a:pathLst>
                  <a:path extrusionOk="0" h="19526" w="26040">
                    <a:moveTo>
                      <a:pt x="0" y="17145"/>
                    </a:moveTo>
                    <a:lnTo>
                      <a:pt x="0" y="0"/>
                    </a:lnTo>
                    <a:lnTo>
                      <a:pt x="26041" y="2858"/>
                    </a:lnTo>
                    <a:lnTo>
                      <a:pt x="17582"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4" name="Google Shape;4404;p72"/>
              <p:cNvSpPr/>
              <p:nvPr/>
            </p:nvSpPr>
            <p:spPr>
              <a:xfrm>
                <a:off x="7082588" y="4079462"/>
                <a:ext cx="29842" cy="30289"/>
              </a:xfrm>
              <a:custGeom>
                <a:rect b="b" l="l" r="r" t="t"/>
                <a:pathLst>
                  <a:path extrusionOk="0" h="30289" w="29842">
                    <a:moveTo>
                      <a:pt x="0" y="17812"/>
                    </a:moveTo>
                    <a:lnTo>
                      <a:pt x="0" y="0"/>
                    </a:lnTo>
                    <a:lnTo>
                      <a:pt x="29842"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5" name="Google Shape;4405;p72"/>
              <p:cNvSpPr/>
              <p:nvPr/>
            </p:nvSpPr>
            <p:spPr>
              <a:xfrm>
                <a:off x="7081542" y="4004024"/>
                <a:ext cx="294657" cy="185547"/>
              </a:xfrm>
              <a:custGeom>
                <a:rect b="b" l="l" r="r" t="t"/>
                <a:pathLst>
                  <a:path extrusionOk="0" h="185547" w="294657">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06" name="Google Shape;4406;p72"/>
            <p:cNvSpPr/>
            <p:nvPr/>
          </p:nvSpPr>
          <p:spPr>
            <a:xfrm>
              <a:off x="2890886" y="2508793"/>
              <a:ext cx="205462" cy="301290"/>
            </a:xfrm>
            <a:custGeom>
              <a:rect b="b" l="l" r="r" t="t"/>
              <a:pathLst>
                <a:path extrusionOk="0" h="301290" w="205462">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7" name="Google Shape;4407;p72"/>
            <p:cNvSpPr/>
            <p:nvPr/>
          </p:nvSpPr>
          <p:spPr>
            <a:xfrm>
              <a:off x="2906291" y="2506021"/>
              <a:ext cx="98213" cy="121997"/>
            </a:xfrm>
            <a:custGeom>
              <a:rect b="b" l="l" r="r" t="t"/>
              <a:pathLst>
                <a:path extrusionOk="0" h="121997" w="98213">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8" name="Google Shape;4408;p72"/>
            <p:cNvSpPr/>
            <p:nvPr/>
          </p:nvSpPr>
          <p:spPr>
            <a:xfrm>
              <a:off x="2925684" y="2638202"/>
              <a:ext cx="121328" cy="136036"/>
            </a:xfrm>
            <a:custGeom>
              <a:rect b="b" l="l" r="r" t="t"/>
              <a:pathLst>
                <a:path extrusionOk="0" h="136036" w="121328">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9" name="Google Shape;4409;p72"/>
            <p:cNvSpPr/>
            <p:nvPr/>
          </p:nvSpPr>
          <p:spPr>
            <a:xfrm>
              <a:off x="2718513" y="2692113"/>
              <a:ext cx="229495" cy="326875"/>
            </a:xfrm>
            <a:custGeom>
              <a:rect b="b" l="l" r="r" t="t"/>
              <a:pathLst>
                <a:path extrusionOk="0" h="326875" w="229495">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0" name="Google Shape;4410;p72"/>
            <p:cNvSpPr/>
            <p:nvPr/>
          </p:nvSpPr>
          <p:spPr>
            <a:xfrm>
              <a:off x="2890388" y="2682707"/>
              <a:ext cx="176857" cy="233853"/>
            </a:xfrm>
            <a:custGeom>
              <a:rect b="b" l="l" r="r" t="t"/>
              <a:pathLst>
                <a:path extrusionOk="0" h="233853" w="176857">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1" name="Google Shape;4411;p72"/>
            <p:cNvSpPr/>
            <p:nvPr/>
          </p:nvSpPr>
          <p:spPr>
            <a:xfrm>
              <a:off x="2921860" y="2515790"/>
              <a:ext cx="130560" cy="160797"/>
            </a:xfrm>
            <a:custGeom>
              <a:rect b="b" l="l" r="r" t="t"/>
              <a:pathLst>
                <a:path extrusionOk="0" h="160797" w="13056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2" name="Google Shape;4412;p72"/>
            <p:cNvSpPr/>
            <p:nvPr/>
          </p:nvSpPr>
          <p:spPr>
            <a:xfrm>
              <a:off x="2927048" y="2514816"/>
              <a:ext cx="130747" cy="123290"/>
            </a:xfrm>
            <a:custGeom>
              <a:rect b="b" l="l" r="r" t="t"/>
              <a:pathLst>
                <a:path extrusionOk="0" h="123290" w="130747">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3" name="Google Shape;4413;p72"/>
            <p:cNvSpPr/>
            <p:nvPr/>
          </p:nvSpPr>
          <p:spPr>
            <a:xfrm>
              <a:off x="2770258" y="3324285"/>
              <a:ext cx="102779" cy="78901"/>
            </a:xfrm>
            <a:custGeom>
              <a:rect b="b" l="l" r="r" t="t"/>
              <a:pathLst>
                <a:path extrusionOk="0" h="78901" w="102779">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4" name="Google Shape;4414;p72"/>
            <p:cNvSpPr/>
            <p:nvPr/>
          </p:nvSpPr>
          <p:spPr>
            <a:xfrm>
              <a:off x="2770711" y="3349338"/>
              <a:ext cx="102274" cy="53559"/>
            </a:xfrm>
            <a:custGeom>
              <a:rect b="b" l="l" r="r" t="t"/>
              <a:pathLst>
                <a:path extrusionOk="0" h="53559" w="102274">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5" name="Google Shape;4415;p72"/>
            <p:cNvSpPr/>
            <p:nvPr/>
          </p:nvSpPr>
          <p:spPr>
            <a:xfrm>
              <a:off x="2718772" y="3290474"/>
              <a:ext cx="94135" cy="73100"/>
            </a:xfrm>
            <a:custGeom>
              <a:rect b="b" l="l" r="r" t="t"/>
              <a:pathLst>
                <a:path extrusionOk="0" h="73100" w="94135">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6" name="Google Shape;4416;p72"/>
            <p:cNvSpPr/>
            <p:nvPr/>
          </p:nvSpPr>
          <p:spPr>
            <a:xfrm>
              <a:off x="2719200" y="3314572"/>
              <a:ext cx="93731" cy="48987"/>
            </a:xfrm>
            <a:custGeom>
              <a:rect b="b" l="l" r="r" t="t"/>
              <a:pathLst>
                <a:path extrusionOk="0" h="48987" w="93731">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7" name="Google Shape;4417;p72"/>
            <p:cNvSpPr/>
            <p:nvPr/>
          </p:nvSpPr>
          <p:spPr>
            <a:xfrm>
              <a:off x="2753699" y="2913665"/>
              <a:ext cx="223980" cy="387148"/>
            </a:xfrm>
            <a:custGeom>
              <a:rect b="b" l="l" r="r" t="t"/>
              <a:pathLst>
                <a:path extrusionOk="0" h="387148" w="22398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8" name="Google Shape;4418;p72"/>
            <p:cNvSpPr/>
            <p:nvPr/>
          </p:nvSpPr>
          <p:spPr>
            <a:xfrm>
              <a:off x="2814713" y="2914427"/>
              <a:ext cx="222989" cy="419220"/>
            </a:xfrm>
            <a:custGeom>
              <a:rect b="b" l="l" r="r" t="t"/>
              <a:pathLst>
                <a:path extrusionOk="0" h="419220" w="222989">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9" name="Google Shape;4419;p72"/>
            <p:cNvSpPr/>
            <p:nvPr/>
          </p:nvSpPr>
          <p:spPr>
            <a:xfrm>
              <a:off x="2731717" y="2888138"/>
              <a:ext cx="333476" cy="307358"/>
            </a:xfrm>
            <a:custGeom>
              <a:rect b="b" l="l" r="r" t="t"/>
              <a:pathLst>
                <a:path extrusionOk="0" h="307358" w="333476">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0" name="Google Shape;4420;p72"/>
            <p:cNvSpPr/>
            <p:nvPr/>
          </p:nvSpPr>
          <p:spPr>
            <a:xfrm>
              <a:off x="2999836" y="2706202"/>
              <a:ext cx="116284" cy="406848"/>
            </a:xfrm>
            <a:custGeom>
              <a:rect b="b" l="l" r="r" t="t"/>
              <a:pathLst>
                <a:path extrusionOk="0" h="406848" w="116284">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1" name="Google Shape;4421;p72"/>
            <p:cNvSpPr/>
            <p:nvPr/>
          </p:nvSpPr>
          <p:spPr>
            <a:xfrm>
              <a:off x="3022743" y="2701064"/>
              <a:ext cx="69955" cy="89236"/>
            </a:xfrm>
            <a:custGeom>
              <a:rect b="b" l="l" r="r" t="t"/>
              <a:pathLst>
                <a:path extrusionOk="0" h="89236" w="69955">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2" name="Google Shape;4422;p72"/>
            <p:cNvSpPr/>
            <p:nvPr/>
          </p:nvSpPr>
          <p:spPr>
            <a:xfrm>
              <a:off x="2885136" y="2682643"/>
              <a:ext cx="59968" cy="63096"/>
            </a:xfrm>
            <a:custGeom>
              <a:rect b="b" l="l" r="r" t="t"/>
              <a:pathLst>
                <a:path extrusionOk="0" h="63096" w="59968">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3" name="Google Shape;4423;p72"/>
            <p:cNvSpPr/>
            <p:nvPr/>
          </p:nvSpPr>
          <p:spPr>
            <a:xfrm>
              <a:off x="4136405" y="305709"/>
              <a:ext cx="1608303" cy="2009690"/>
            </a:xfrm>
            <a:custGeom>
              <a:rect b="b" l="l" r="r" t="t"/>
              <a:pathLst>
                <a:path extrusionOk="0" h="2009690" w="1608303">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4" name="Google Shape;4424;p72"/>
            <p:cNvSpPr/>
            <p:nvPr/>
          </p:nvSpPr>
          <p:spPr>
            <a:xfrm>
              <a:off x="4119583" y="322825"/>
              <a:ext cx="1594925" cy="1994313"/>
            </a:xfrm>
            <a:custGeom>
              <a:rect b="b" l="l" r="r" t="t"/>
              <a:pathLst>
                <a:path extrusionOk="0" h="1994313" w="1594925">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5" name="Google Shape;4425;p72"/>
            <p:cNvSpPr/>
            <p:nvPr/>
          </p:nvSpPr>
          <p:spPr>
            <a:xfrm>
              <a:off x="4241517" y="588041"/>
              <a:ext cx="58543" cy="817911"/>
            </a:xfrm>
            <a:custGeom>
              <a:rect b="b" l="l" r="r" t="t"/>
              <a:pathLst>
                <a:path extrusionOk="0" h="817911" w="58543">
                  <a:moveTo>
                    <a:pt x="57878" y="817912"/>
                  </a:moveTo>
                  <a:lnTo>
                    <a:pt x="0" y="783431"/>
                  </a:lnTo>
                  <a:lnTo>
                    <a:pt x="760" y="0"/>
                  </a:lnTo>
                  <a:lnTo>
                    <a:pt x="58543" y="34481"/>
                  </a:lnTo>
                  <a:lnTo>
                    <a:pt x="57878" y="8179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6" name="Google Shape;4426;p72"/>
            <p:cNvSpPr/>
            <p:nvPr/>
          </p:nvSpPr>
          <p:spPr>
            <a:xfrm>
              <a:off x="4241517" y="1216214"/>
              <a:ext cx="58448" cy="189833"/>
            </a:xfrm>
            <a:custGeom>
              <a:rect b="b" l="l" r="r" t="t"/>
              <a:pathLst>
                <a:path extrusionOk="0" h="189833" w="58448">
                  <a:moveTo>
                    <a:pt x="57878" y="189833"/>
                  </a:moveTo>
                  <a:lnTo>
                    <a:pt x="0" y="156115"/>
                  </a:lnTo>
                  <a:lnTo>
                    <a:pt x="570" y="0"/>
                  </a:lnTo>
                  <a:lnTo>
                    <a:pt x="58448" y="33814"/>
                  </a:lnTo>
                  <a:lnTo>
                    <a:pt x="57878" y="1898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7" name="Google Shape;4427;p72"/>
            <p:cNvSpPr/>
            <p:nvPr/>
          </p:nvSpPr>
          <p:spPr>
            <a:xfrm>
              <a:off x="4424940" y="694149"/>
              <a:ext cx="58353" cy="818006"/>
            </a:xfrm>
            <a:custGeom>
              <a:rect b="b" l="l" r="r" t="t"/>
              <a:pathLst>
                <a:path extrusionOk="0" h="818006" w="58353">
                  <a:moveTo>
                    <a:pt x="57878" y="818007"/>
                  </a:moveTo>
                  <a:lnTo>
                    <a:pt x="0" y="783336"/>
                  </a:lnTo>
                  <a:lnTo>
                    <a:pt x="570" y="0"/>
                  </a:lnTo>
                  <a:lnTo>
                    <a:pt x="58353" y="34766"/>
                  </a:lnTo>
                  <a:lnTo>
                    <a:pt x="57878" y="81800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8" name="Google Shape;4428;p72"/>
            <p:cNvSpPr/>
            <p:nvPr/>
          </p:nvSpPr>
          <p:spPr>
            <a:xfrm>
              <a:off x="4424940" y="1350993"/>
              <a:ext cx="58353" cy="161258"/>
            </a:xfrm>
            <a:custGeom>
              <a:rect b="b" l="l" r="r" t="t"/>
              <a:pathLst>
                <a:path extrusionOk="0" h="161258" w="58353">
                  <a:moveTo>
                    <a:pt x="57878" y="161258"/>
                  </a:moveTo>
                  <a:lnTo>
                    <a:pt x="0" y="127444"/>
                  </a:lnTo>
                  <a:lnTo>
                    <a:pt x="475" y="0"/>
                  </a:lnTo>
                  <a:lnTo>
                    <a:pt x="58353" y="33719"/>
                  </a:lnTo>
                  <a:lnTo>
                    <a:pt x="57878" y="1612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9" name="Google Shape;4429;p72"/>
            <p:cNvSpPr/>
            <p:nvPr/>
          </p:nvSpPr>
          <p:spPr>
            <a:xfrm>
              <a:off x="4608458" y="801877"/>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0" name="Google Shape;4430;p72"/>
            <p:cNvSpPr/>
            <p:nvPr/>
          </p:nvSpPr>
          <p:spPr>
            <a:xfrm>
              <a:off x="4608458" y="1266316"/>
              <a:ext cx="59113" cy="352044"/>
            </a:xfrm>
            <a:custGeom>
              <a:rect b="b" l="l" r="r" t="t"/>
              <a:pathLst>
                <a:path extrusionOk="0" h="352044" w="59113">
                  <a:moveTo>
                    <a:pt x="57878" y="352044"/>
                  </a:moveTo>
                  <a:lnTo>
                    <a:pt x="0" y="318325"/>
                  </a:lnTo>
                  <a:lnTo>
                    <a:pt x="1235" y="0"/>
                  </a:lnTo>
                  <a:lnTo>
                    <a:pt x="59113" y="33814"/>
                  </a:lnTo>
                  <a:lnTo>
                    <a:pt x="57878" y="3520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1" name="Google Shape;4431;p72"/>
            <p:cNvSpPr/>
            <p:nvPr/>
          </p:nvSpPr>
          <p:spPr>
            <a:xfrm>
              <a:off x="4793306" y="908938"/>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2" name="Google Shape;4432;p72"/>
            <p:cNvSpPr/>
            <p:nvPr/>
          </p:nvSpPr>
          <p:spPr>
            <a:xfrm>
              <a:off x="4793306" y="1421097"/>
              <a:ext cx="58923" cy="304228"/>
            </a:xfrm>
            <a:custGeom>
              <a:rect b="b" l="l" r="r" t="t"/>
              <a:pathLst>
                <a:path extrusionOk="0" h="304228" w="58923">
                  <a:moveTo>
                    <a:pt x="57783" y="304229"/>
                  </a:moveTo>
                  <a:lnTo>
                    <a:pt x="0" y="270510"/>
                  </a:lnTo>
                  <a:lnTo>
                    <a:pt x="1046" y="0"/>
                  </a:lnTo>
                  <a:lnTo>
                    <a:pt x="58924" y="33719"/>
                  </a:lnTo>
                  <a:lnTo>
                    <a:pt x="57783" y="304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3" name="Google Shape;4433;p72"/>
            <p:cNvSpPr/>
            <p:nvPr/>
          </p:nvSpPr>
          <p:spPr>
            <a:xfrm>
              <a:off x="4978440" y="1016189"/>
              <a:ext cx="60919" cy="816483"/>
            </a:xfrm>
            <a:custGeom>
              <a:rect b="b" l="l" r="r" t="t"/>
              <a:pathLst>
                <a:path extrusionOk="0" h="816483" w="60919">
                  <a:moveTo>
                    <a:pt x="57783" y="816483"/>
                  </a:moveTo>
                  <a:lnTo>
                    <a:pt x="0" y="782669"/>
                  </a:lnTo>
                  <a:lnTo>
                    <a:pt x="3136" y="0"/>
                  </a:lnTo>
                  <a:lnTo>
                    <a:pt x="60919" y="33719"/>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4" name="Google Shape;4434;p72"/>
            <p:cNvSpPr/>
            <p:nvPr/>
          </p:nvSpPr>
          <p:spPr>
            <a:xfrm>
              <a:off x="4978440" y="1384997"/>
              <a:ext cx="59493" cy="447484"/>
            </a:xfrm>
            <a:custGeom>
              <a:rect b="b" l="l" r="r" t="t"/>
              <a:pathLst>
                <a:path extrusionOk="0" h="447484" w="59493">
                  <a:moveTo>
                    <a:pt x="57878" y="447485"/>
                  </a:moveTo>
                  <a:lnTo>
                    <a:pt x="0" y="413671"/>
                  </a:lnTo>
                  <a:lnTo>
                    <a:pt x="1615" y="0"/>
                  </a:lnTo>
                  <a:lnTo>
                    <a:pt x="59494" y="33719"/>
                  </a:lnTo>
                  <a:lnTo>
                    <a:pt x="57878" y="44748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5" name="Google Shape;4435;p72"/>
            <p:cNvSpPr/>
            <p:nvPr/>
          </p:nvSpPr>
          <p:spPr>
            <a:xfrm>
              <a:off x="5164524" y="1123917"/>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6" name="Google Shape;4436;p72"/>
            <p:cNvSpPr/>
            <p:nvPr/>
          </p:nvSpPr>
          <p:spPr>
            <a:xfrm>
              <a:off x="5164524" y="1368614"/>
              <a:ext cx="59968" cy="571500"/>
            </a:xfrm>
            <a:custGeom>
              <a:rect b="b" l="l" r="r" t="t"/>
              <a:pathLst>
                <a:path extrusionOk="0" h="571500" w="59968">
                  <a:moveTo>
                    <a:pt x="57783" y="571500"/>
                  </a:moveTo>
                  <a:lnTo>
                    <a:pt x="0" y="537782"/>
                  </a:lnTo>
                  <a:lnTo>
                    <a:pt x="2091" y="0"/>
                  </a:lnTo>
                  <a:lnTo>
                    <a:pt x="59969" y="33814"/>
                  </a:lnTo>
                  <a:lnTo>
                    <a:pt x="57783" y="571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7" name="Google Shape;4437;p72"/>
            <p:cNvSpPr/>
            <p:nvPr/>
          </p:nvSpPr>
          <p:spPr>
            <a:xfrm>
              <a:off x="5351084" y="1231931"/>
              <a:ext cx="61014" cy="816578"/>
            </a:xfrm>
            <a:custGeom>
              <a:rect b="b" l="l" r="r" t="t"/>
              <a:pathLst>
                <a:path extrusionOk="0" h="816578" w="61014">
                  <a:moveTo>
                    <a:pt x="57878" y="816578"/>
                  </a:moveTo>
                  <a:lnTo>
                    <a:pt x="0" y="782764"/>
                  </a:lnTo>
                  <a:lnTo>
                    <a:pt x="3136" y="0"/>
                  </a:lnTo>
                  <a:lnTo>
                    <a:pt x="61014" y="33814"/>
                  </a:lnTo>
                  <a:lnTo>
                    <a:pt x="57878"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8" name="Google Shape;4438;p72"/>
            <p:cNvSpPr/>
            <p:nvPr/>
          </p:nvSpPr>
          <p:spPr>
            <a:xfrm>
              <a:off x="5351179" y="1342992"/>
              <a:ext cx="60443" cy="705135"/>
            </a:xfrm>
            <a:custGeom>
              <a:rect b="b" l="l" r="r" t="t"/>
              <a:pathLst>
                <a:path extrusionOk="0" h="705135" w="60443">
                  <a:moveTo>
                    <a:pt x="57783" y="705136"/>
                  </a:moveTo>
                  <a:lnTo>
                    <a:pt x="0" y="671417"/>
                  </a:lnTo>
                  <a:lnTo>
                    <a:pt x="2661" y="0"/>
                  </a:lnTo>
                  <a:lnTo>
                    <a:pt x="60444" y="33814"/>
                  </a:lnTo>
                  <a:lnTo>
                    <a:pt x="57783" y="7051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9" name="Google Shape;4439;p72"/>
            <p:cNvSpPr/>
            <p:nvPr/>
          </p:nvSpPr>
          <p:spPr>
            <a:xfrm>
              <a:off x="5538879" y="1340706"/>
              <a:ext cx="61014" cy="816483"/>
            </a:xfrm>
            <a:custGeom>
              <a:rect b="b" l="l" r="r" t="t"/>
              <a:pathLst>
                <a:path extrusionOk="0" h="816483" w="61014">
                  <a:moveTo>
                    <a:pt x="57878" y="816483"/>
                  </a:moveTo>
                  <a:lnTo>
                    <a:pt x="0" y="782765"/>
                  </a:lnTo>
                  <a:lnTo>
                    <a:pt x="3136" y="0"/>
                  </a:lnTo>
                  <a:lnTo>
                    <a:pt x="61014" y="33814"/>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0" name="Google Shape;4440;p72"/>
            <p:cNvSpPr/>
            <p:nvPr/>
          </p:nvSpPr>
          <p:spPr>
            <a:xfrm>
              <a:off x="5538879" y="1442147"/>
              <a:ext cx="60634" cy="714660"/>
            </a:xfrm>
            <a:custGeom>
              <a:rect b="b" l="l" r="r" t="t"/>
              <a:pathLst>
                <a:path extrusionOk="0" h="714660" w="60634">
                  <a:moveTo>
                    <a:pt x="57878" y="714661"/>
                  </a:moveTo>
                  <a:lnTo>
                    <a:pt x="0" y="680847"/>
                  </a:lnTo>
                  <a:lnTo>
                    <a:pt x="2756" y="0"/>
                  </a:lnTo>
                  <a:lnTo>
                    <a:pt x="60634" y="33814"/>
                  </a:lnTo>
                  <a:lnTo>
                    <a:pt x="57878" y="71466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1" name="Google Shape;4441;p72"/>
            <p:cNvSpPr/>
            <p:nvPr/>
          </p:nvSpPr>
          <p:spPr>
            <a:xfrm>
              <a:off x="4516176" y="748442"/>
              <a:ext cx="61299" cy="816768"/>
            </a:xfrm>
            <a:custGeom>
              <a:rect b="b" l="l" r="r" t="t"/>
              <a:pathLst>
                <a:path extrusionOk="0" h="816768" w="61299">
                  <a:moveTo>
                    <a:pt x="58163" y="816769"/>
                  </a:moveTo>
                  <a:lnTo>
                    <a:pt x="0" y="782764"/>
                  </a:lnTo>
                  <a:lnTo>
                    <a:pt x="3136" y="0"/>
                  </a:lnTo>
                  <a:lnTo>
                    <a:pt x="61300" y="34004"/>
                  </a:lnTo>
                  <a:lnTo>
                    <a:pt x="58163" y="816769"/>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2" name="Google Shape;4442;p72"/>
            <p:cNvSpPr/>
            <p:nvPr/>
          </p:nvSpPr>
          <p:spPr>
            <a:xfrm>
              <a:off x="4516366" y="1270221"/>
              <a:ext cx="58923" cy="294893"/>
            </a:xfrm>
            <a:custGeom>
              <a:rect b="b" l="l" r="r" t="t"/>
              <a:pathLst>
                <a:path extrusionOk="0" h="294893" w="58923">
                  <a:moveTo>
                    <a:pt x="57783" y="294894"/>
                  </a:moveTo>
                  <a:lnTo>
                    <a:pt x="0" y="261080"/>
                  </a:lnTo>
                  <a:lnTo>
                    <a:pt x="1045" y="0"/>
                  </a:lnTo>
                  <a:lnTo>
                    <a:pt x="58923" y="33814"/>
                  </a:lnTo>
                  <a:lnTo>
                    <a:pt x="57783" y="29489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3" name="Google Shape;4443;p72"/>
            <p:cNvSpPr/>
            <p:nvPr/>
          </p:nvSpPr>
          <p:spPr>
            <a:xfrm>
              <a:off x="4700740" y="855312"/>
              <a:ext cx="60919" cy="816578"/>
            </a:xfrm>
            <a:custGeom>
              <a:rect b="b" l="l" r="r" t="t"/>
              <a:pathLst>
                <a:path extrusionOk="0" h="816578" w="60919">
                  <a:moveTo>
                    <a:pt x="57783" y="816578"/>
                  </a:moveTo>
                  <a:lnTo>
                    <a:pt x="0" y="782765"/>
                  </a:lnTo>
                  <a:lnTo>
                    <a:pt x="3041"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4" name="Google Shape;4444;p72"/>
            <p:cNvSpPr/>
            <p:nvPr/>
          </p:nvSpPr>
          <p:spPr>
            <a:xfrm>
              <a:off x="4700740" y="1272031"/>
              <a:ext cx="59303" cy="399764"/>
            </a:xfrm>
            <a:custGeom>
              <a:rect b="b" l="l" r="r" t="t"/>
              <a:pathLst>
                <a:path extrusionOk="0" h="399764" w="59303">
                  <a:moveTo>
                    <a:pt x="57783" y="399764"/>
                  </a:moveTo>
                  <a:lnTo>
                    <a:pt x="0" y="365951"/>
                  </a:lnTo>
                  <a:lnTo>
                    <a:pt x="1426" y="0"/>
                  </a:lnTo>
                  <a:lnTo>
                    <a:pt x="59304" y="33814"/>
                  </a:lnTo>
                  <a:lnTo>
                    <a:pt x="57783" y="3997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5" name="Google Shape;4445;p72"/>
            <p:cNvSpPr/>
            <p:nvPr/>
          </p:nvSpPr>
          <p:spPr>
            <a:xfrm>
              <a:off x="4885398" y="962278"/>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6" name="Google Shape;4446;p72"/>
            <p:cNvSpPr/>
            <p:nvPr/>
          </p:nvSpPr>
          <p:spPr>
            <a:xfrm>
              <a:off x="4885398" y="1264506"/>
              <a:ext cx="59778" cy="514159"/>
            </a:xfrm>
            <a:custGeom>
              <a:rect b="b" l="l" r="r" t="t"/>
              <a:pathLst>
                <a:path extrusionOk="0" h="514159" w="59778">
                  <a:moveTo>
                    <a:pt x="57783" y="514159"/>
                  </a:moveTo>
                  <a:lnTo>
                    <a:pt x="0" y="480346"/>
                  </a:lnTo>
                  <a:lnTo>
                    <a:pt x="1901" y="0"/>
                  </a:lnTo>
                  <a:lnTo>
                    <a:pt x="59779" y="33719"/>
                  </a:lnTo>
                  <a:lnTo>
                    <a:pt x="57783" y="5141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7" name="Google Shape;4447;p72"/>
            <p:cNvSpPr/>
            <p:nvPr/>
          </p:nvSpPr>
          <p:spPr>
            <a:xfrm>
              <a:off x="5071197" y="1069910"/>
              <a:ext cx="60919" cy="816483"/>
            </a:xfrm>
            <a:custGeom>
              <a:rect b="b" l="l" r="r" t="t"/>
              <a:pathLst>
                <a:path extrusionOk="0" h="816483" w="60919">
                  <a:moveTo>
                    <a:pt x="57878" y="816483"/>
                  </a:moveTo>
                  <a:lnTo>
                    <a:pt x="0" y="782669"/>
                  </a:lnTo>
                  <a:lnTo>
                    <a:pt x="3136" y="0"/>
                  </a:lnTo>
                  <a:lnTo>
                    <a:pt x="60919" y="33719"/>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8" name="Google Shape;4448;p72"/>
            <p:cNvSpPr/>
            <p:nvPr/>
          </p:nvSpPr>
          <p:spPr>
            <a:xfrm>
              <a:off x="5071197" y="1371948"/>
              <a:ext cx="59778" cy="514254"/>
            </a:xfrm>
            <a:custGeom>
              <a:rect b="b" l="l" r="r" t="t"/>
              <a:pathLst>
                <a:path extrusionOk="0" h="514254" w="59778">
                  <a:moveTo>
                    <a:pt x="57878" y="514255"/>
                  </a:moveTo>
                  <a:lnTo>
                    <a:pt x="0" y="480441"/>
                  </a:lnTo>
                  <a:lnTo>
                    <a:pt x="1901" y="0"/>
                  </a:lnTo>
                  <a:lnTo>
                    <a:pt x="59779" y="33814"/>
                  </a:lnTo>
                  <a:lnTo>
                    <a:pt x="57878" y="5142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9" name="Google Shape;4449;p72"/>
            <p:cNvSpPr/>
            <p:nvPr/>
          </p:nvSpPr>
          <p:spPr>
            <a:xfrm>
              <a:off x="5257662" y="1177829"/>
              <a:ext cx="60919" cy="816482"/>
            </a:xfrm>
            <a:custGeom>
              <a:rect b="b" l="l" r="r" t="t"/>
              <a:pathLst>
                <a:path extrusionOk="0" h="816482" w="60919">
                  <a:moveTo>
                    <a:pt x="57783" y="816483"/>
                  </a:moveTo>
                  <a:lnTo>
                    <a:pt x="0" y="782765"/>
                  </a:lnTo>
                  <a:lnTo>
                    <a:pt x="3041"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0" name="Google Shape;4450;p72"/>
            <p:cNvSpPr/>
            <p:nvPr/>
          </p:nvSpPr>
          <p:spPr>
            <a:xfrm>
              <a:off x="5257662" y="1365376"/>
              <a:ext cx="60253" cy="628649"/>
            </a:xfrm>
            <a:custGeom>
              <a:rect b="b" l="l" r="r" t="t"/>
              <a:pathLst>
                <a:path extrusionOk="0" h="628649" w="60253">
                  <a:moveTo>
                    <a:pt x="57878" y="628650"/>
                  </a:moveTo>
                  <a:lnTo>
                    <a:pt x="0" y="594932"/>
                  </a:lnTo>
                  <a:lnTo>
                    <a:pt x="2376" y="0"/>
                  </a:lnTo>
                  <a:lnTo>
                    <a:pt x="60254" y="33719"/>
                  </a:lnTo>
                  <a:lnTo>
                    <a:pt x="57878" y="6286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1" name="Google Shape;4451;p72"/>
            <p:cNvSpPr/>
            <p:nvPr/>
          </p:nvSpPr>
          <p:spPr>
            <a:xfrm>
              <a:off x="5444886" y="1286223"/>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2" name="Google Shape;4452;p72"/>
            <p:cNvSpPr/>
            <p:nvPr/>
          </p:nvSpPr>
          <p:spPr>
            <a:xfrm>
              <a:off x="5444886" y="1359185"/>
              <a:ext cx="60729" cy="743235"/>
            </a:xfrm>
            <a:custGeom>
              <a:rect b="b" l="l" r="r" t="t"/>
              <a:pathLst>
                <a:path extrusionOk="0" h="743235" w="60729">
                  <a:moveTo>
                    <a:pt x="57878" y="743236"/>
                  </a:moveTo>
                  <a:lnTo>
                    <a:pt x="0" y="709422"/>
                  </a:lnTo>
                  <a:lnTo>
                    <a:pt x="2851" y="0"/>
                  </a:lnTo>
                  <a:lnTo>
                    <a:pt x="60729" y="33814"/>
                  </a:lnTo>
                  <a:lnTo>
                    <a:pt x="57878" y="7432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3" name="Google Shape;4453;p72"/>
            <p:cNvSpPr/>
            <p:nvPr/>
          </p:nvSpPr>
          <p:spPr>
            <a:xfrm>
              <a:off x="4333133" y="641190"/>
              <a:ext cx="58828" cy="817816"/>
            </a:xfrm>
            <a:custGeom>
              <a:rect b="b" l="l" r="r" t="t"/>
              <a:pathLst>
                <a:path extrusionOk="0" h="817816" w="58828">
                  <a:moveTo>
                    <a:pt x="57878" y="817817"/>
                  </a:moveTo>
                  <a:lnTo>
                    <a:pt x="0" y="783527"/>
                  </a:lnTo>
                  <a:lnTo>
                    <a:pt x="950" y="0"/>
                  </a:lnTo>
                  <a:lnTo>
                    <a:pt x="58828" y="34385"/>
                  </a:lnTo>
                  <a:lnTo>
                    <a:pt x="57878" y="81781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4" name="Google Shape;4454;p72"/>
            <p:cNvSpPr/>
            <p:nvPr/>
          </p:nvSpPr>
          <p:spPr>
            <a:xfrm>
              <a:off x="4333133" y="1231074"/>
              <a:ext cx="58638" cy="228028"/>
            </a:xfrm>
            <a:custGeom>
              <a:rect b="b" l="l" r="r" t="t"/>
              <a:pathLst>
                <a:path extrusionOk="0" h="228028" w="58638">
                  <a:moveTo>
                    <a:pt x="57783" y="228028"/>
                  </a:moveTo>
                  <a:lnTo>
                    <a:pt x="0" y="194215"/>
                  </a:lnTo>
                  <a:lnTo>
                    <a:pt x="760" y="0"/>
                  </a:lnTo>
                  <a:lnTo>
                    <a:pt x="58638" y="33718"/>
                  </a:lnTo>
                  <a:lnTo>
                    <a:pt x="57783" y="22802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5" name="Google Shape;4455;p72"/>
            <p:cNvSpPr/>
            <p:nvPr/>
          </p:nvSpPr>
          <p:spPr>
            <a:xfrm rot="-1801764">
              <a:off x="4182051" y="402648"/>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6" name="Google Shape;4456;p72"/>
            <p:cNvSpPr/>
            <p:nvPr/>
          </p:nvSpPr>
          <p:spPr>
            <a:xfrm rot="-1801764">
              <a:off x="4256393" y="445744"/>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7" name="Google Shape;4457;p72"/>
            <p:cNvSpPr/>
            <p:nvPr/>
          </p:nvSpPr>
          <p:spPr>
            <a:xfrm rot="-1801764">
              <a:off x="4330817" y="488696"/>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8" name="Google Shape;4458;p72"/>
            <p:cNvSpPr/>
            <p:nvPr/>
          </p:nvSpPr>
          <p:spPr>
            <a:xfrm>
              <a:off x="4106792" y="1565782"/>
              <a:ext cx="86160" cy="187928"/>
            </a:xfrm>
            <a:custGeom>
              <a:rect b="b" l="l" r="r" t="t"/>
              <a:pathLst>
                <a:path extrusionOk="0" h="187928" w="8616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9" name="Google Shape;4459;p72"/>
            <p:cNvSpPr/>
            <p:nvPr/>
          </p:nvSpPr>
          <p:spPr>
            <a:xfrm>
              <a:off x="4118918" y="1488575"/>
              <a:ext cx="61869" cy="119039"/>
            </a:xfrm>
            <a:custGeom>
              <a:rect b="b" l="l" r="r" t="t"/>
              <a:pathLst>
                <a:path extrusionOk="0" h="119039" w="61869">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0" name="Google Shape;4460;p72"/>
            <p:cNvSpPr/>
            <p:nvPr/>
          </p:nvSpPr>
          <p:spPr>
            <a:xfrm>
              <a:off x="4255221" y="2314593"/>
              <a:ext cx="133508" cy="75339"/>
            </a:xfrm>
            <a:custGeom>
              <a:rect b="b" l="l" r="r" t="t"/>
              <a:pathLst>
                <a:path extrusionOk="0" h="75339" w="133508">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1" name="Google Shape;4461;p72"/>
            <p:cNvSpPr/>
            <p:nvPr/>
          </p:nvSpPr>
          <p:spPr>
            <a:xfrm>
              <a:off x="4257103" y="2327115"/>
              <a:ext cx="131644" cy="62816"/>
            </a:xfrm>
            <a:custGeom>
              <a:rect b="b" l="l" r="r" t="t"/>
              <a:pathLst>
                <a:path extrusionOk="0" h="62816" w="131644">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2" name="Google Shape;4462;p72"/>
            <p:cNvSpPr/>
            <p:nvPr/>
          </p:nvSpPr>
          <p:spPr>
            <a:xfrm>
              <a:off x="4157606" y="2270641"/>
              <a:ext cx="133494" cy="75381"/>
            </a:xfrm>
            <a:custGeom>
              <a:rect b="b" l="l" r="r" t="t"/>
              <a:pathLst>
                <a:path extrusionOk="0" h="75381" w="133494">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3" name="Google Shape;4463;p72"/>
            <p:cNvSpPr/>
            <p:nvPr/>
          </p:nvSpPr>
          <p:spPr>
            <a:xfrm>
              <a:off x="4159499" y="2283205"/>
              <a:ext cx="131564" cy="62816"/>
            </a:xfrm>
            <a:custGeom>
              <a:rect b="b" l="l" r="r" t="t"/>
              <a:pathLst>
                <a:path extrusionOk="0" h="62816" w="131564">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4" name="Google Shape;4464;p72"/>
            <p:cNvSpPr/>
            <p:nvPr/>
          </p:nvSpPr>
          <p:spPr>
            <a:xfrm>
              <a:off x="4157684" y="1783524"/>
              <a:ext cx="195217" cy="552238"/>
            </a:xfrm>
            <a:custGeom>
              <a:rect b="b" l="l" r="r" t="t"/>
              <a:pathLst>
                <a:path extrusionOk="0" h="552238" w="195217">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5" name="Google Shape;4465;p72"/>
            <p:cNvSpPr/>
            <p:nvPr/>
          </p:nvSpPr>
          <p:spPr>
            <a:xfrm>
              <a:off x="4182697" y="1330426"/>
              <a:ext cx="141754" cy="227198"/>
            </a:xfrm>
            <a:custGeom>
              <a:rect b="b" l="l" r="r" t="t"/>
              <a:pathLst>
                <a:path extrusionOk="0" h="227198" w="141754">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6" name="Google Shape;4466;p72"/>
            <p:cNvSpPr/>
            <p:nvPr/>
          </p:nvSpPr>
          <p:spPr>
            <a:xfrm>
              <a:off x="4136412" y="1491278"/>
              <a:ext cx="217917" cy="361626"/>
            </a:xfrm>
            <a:custGeom>
              <a:rect b="b" l="l" r="r" t="t"/>
              <a:pathLst>
                <a:path extrusionOk="0" h="361626" w="217917">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7" name="Google Shape;4467;p72"/>
            <p:cNvSpPr/>
            <p:nvPr/>
          </p:nvSpPr>
          <p:spPr>
            <a:xfrm>
              <a:off x="4290792" y="1536579"/>
              <a:ext cx="276750" cy="215760"/>
            </a:xfrm>
            <a:custGeom>
              <a:rect b="b" l="l" r="r" t="t"/>
              <a:pathLst>
                <a:path extrusionOk="0" h="215760" w="27675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8" name="Google Shape;4468;p72"/>
            <p:cNvSpPr/>
            <p:nvPr/>
          </p:nvSpPr>
          <p:spPr>
            <a:xfrm>
              <a:off x="4280886" y="1531786"/>
              <a:ext cx="84275" cy="123474"/>
            </a:xfrm>
            <a:custGeom>
              <a:rect b="b" l="l" r="r" t="t"/>
              <a:pathLst>
                <a:path extrusionOk="0" h="123474" w="84275">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9" name="Google Shape;4469;p72"/>
            <p:cNvSpPr/>
            <p:nvPr/>
          </p:nvSpPr>
          <p:spPr>
            <a:xfrm>
              <a:off x="4187208" y="1320312"/>
              <a:ext cx="137401" cy="151685"/>
            </a:xfrm>
            <a:custGeom>
              <a:rect b="b" l="l" r="r" t="t"/>
              <a:pathLst>
                <a:path extrusionOk="0" h="151685" w="137401">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0" name="Google Shape;4470;p72"/>
            <p:cNvSpPr/>
            <p:nvPr/>
          </p:nvSpPr>
          <p:spPr>
            <a:xfrm>
              <a:off x="5589453" y="3105692"/>
              <a:ext cx="158988" cy="313238"/>
            </a:xfrm>
            <a:custGeom>
              <a:rect b="b" l="l" r="r" t="t"/>
              <a:pathLst>
                <a:path extrusionOk="0" h="313238" w="158988">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1" name="Google Shape;4471;p72"/>
            <p:cNvSpPr/>
            <p:nvPr/>
          </p:nvSpPr>
          <p:spPr>
            <a:xfrm>
              <a:off x="5625064" y="3841302"/>
              <a:ext cx="109135" cy="84940"/>
            </a:xfrm>
            <a:custGeom>
              <a:rect b="b" l="l" r="r" t="t"/>
              <a:pathLst>
                <a:path extrusionOk="0" h="84940" w="109135">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2" name="Google Shape;4472;p72"/>
            <p:cNvSpPr/>
            <p:nvPr/>
          </p:nvSpPr>
          <p:spPr>
            <a:xfrm>
              <a:off x="5624449" y="3869213"/>
              <a:ext cx="108591" cy="56989"/>
            </a:xfrm>
            <a:custGeom>
              <a:rect b="b" l="l" r="r" t="t"/>
              <a:pathLst>
                <a:path extrusionOk="0" h="56989" w="108591">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3" name="Google Shape;4473;p72"/>
            <p:cNvSpPr/>
            <p:nvPr/>
          </p:nvSpPr>
          <p:spPr>
            <a:xfrm>
              <a:off x="5756800" y="3764382"/>
              <a:ext cx="108931" cy="81850"/>
            </a:xfrm>
            <a:custGeom>
              <a:rect b="b" l="l" r="r" t="t"/>
              <a:pathLst>
                <a:path extrusionOk="0" h="81850" w="108931">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4" name="Google Shape;4474;p72"/>
            <p:cNvSpPr/>
            <p:nvPr/>
          </p:nvSpPr>
          <p:spPr>
            <a:xfrm>
              <a:off x="5756201" y="3790822"/>
              <a:ext cx="108657" cy="56976"/>
            </a:xfrm>
            <a:custGeom>
              <a:rect b="b" l="l" r="r" t="t"/>
              <a:pathLst>
                <a:path extrusionOk="0" h="56976" w="108657">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5" name="Google Shape;4475;p72"/>
            <p:cNvSpPr/>
            <p:nvPr/>
          </p:nvSpPr>
          <p:spPr>
            <a:xfrm>
              <a:off x="5454721" y="3387696"/>
              <a:ext cx="383168" cy="465480"/>
            </a:xfrm>
            <a:custGeom>
              <a:rect b="b" l="l" r="r" t="t"/>
              <a:pathLst>
                <a:path extrusionOk="0" h="465480" w="383168">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6" name="Google Shape;4476;p72"/>
            <p:cNvSpPr/>
            <p:nvPr/>
          </p:nvSpPr>
          <p:spPr>
            <a:xfrm>
              <a:off x="5486791" y="3077400"/>
              <a:ext cx="120860" cy="118150"/>
            </a:xfrm>
            <a:custGeom>
              <a:rect b="b" l="l" r="r" t="t"/>
              <a:pathLst>
                <a:path extrusionOk="0" h="118150" w="12086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7" name="Google Shape;4477;p72"/>
            <p:cNvSpPr/>
            <p:nvPr/>
          </p:nvSpPr>
          <p:spPr>
            <a:xfrm>
              <a:off x="5455024" y="3093521"/>
              <a:ext cx="195218" cy="382396"/>
            </a:xfrm>
            <a:custGeom>
              <a:rect b="b" l="l" r="r" t="t"/>
              <a:pathLst>
                <a:path extrusionOk="0" h="382396" w="195218">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8" name="Google Shape;4478;p72"/>
            <p:cNvSpPr/>
            <p:nvPr/>
          </p:nvSpPr>
          <p:spPr>
            <a:xfrm>
              <a:off x="5481752" y="2955179"/>
              <a:ext cx="130450" cy="158871"/>
            </a:xfrm>
            <a:custGeom>
              <a:rect b="b" l="l" r="r" t="t"/>
              <a:pathLst>
                <a:path extrusionOk="0" h="158871" w="13045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9" name="Google Shape;4479;p72"/>
            <p:cNvSpPr/>
            <p:nvPr/>
          </p:nvSpPr>
          <p:spPr>
            <a:xfrm>
              <a:off x="5470442" y="2941583"/>
              <a:ext cx="136833" cy="135816"/>
            </a:xfrm>
            <a:custGeom>
              <a:rect b="b" l="l" r="r" t="t"/>
              <a:pathLst>
                <a:path extrusionOk="0" h="135816" w="136833">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0" name="Google Shape;4480;p72"/>
            <p:cNvSpPr/>
            <p:nvPr/>
          </p:nvSpPr>
          <p:spPr>
            <a:xfrm>
              <a:off x="5607306" y="3093878"/>
              <a:ext cx="63200" cy="92106"/>
            </a:xfrm>
            <a:custGeom>
              <a:rect b="b" l="l" r="r" t="t"/>
              <a:pathLst>
                <a:path extrusionOk="0" h="92106" w="6320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81" name="Google Shape;4481;p72"/>
            <p:cNvGrpSpPr/>
            <p:nvPr/>
          </p:nvGrpSpPr>
          <p:grpSpPr>
            <a:xfrm>
              <a:off x="2715952" y="2834463"/>
              <a:ext cx="319677" cy="242660"/>
              <a:chOff x="6621095" y="1452181"/>
              <a:chExt cx="330894" cy="250785"/>
            </a:xfrm>
          </p:grpSpPr>
          <p:sp>
            <p:nvSpPr>
              <p:cNvPr id="4482" name="Google Shape;4482;p7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3" name="Google Shape;4483;p7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4" name="Google Shape;4484;p7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5" name="Google Shape;4485;p7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6" name="Google Shape;4486;p7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87" name="Google Shape;4487;p72"/>
            <p:cNvGrpSpPr/>
            <p:nvPr/>
          </p:nvGrpSpPr>
          <p:grpSpPr>
            <a:xfrm flipH="1">
              <a:off x="5538041" y="3330111"/>
              <a:ext cx="319677" cy="242660"/>
              <a:chOff x="6621095" y="1452181"/>
              <a:chExt cx="330894" cy="250785"/>
            </a:xfrm>
          </p:grpSpPr>
          <p:sp>
            <p:nvSpPr>
              <p:cNvPr id="4488" name="Google Shape;4488;p7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9" name="Google Shape;4489;p7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0" name="Google Shape;4490;p7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1" name="Google Shape;4491;p7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2" name="Google Shape;4492;p7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93" name="Google Shape;4493;p72"/>
            <p:cNvSpPr/>
            <p:nvPr/>
          </p:nvSpPr>
          <p:spPr>
            <a:xfrm>
              <a:off x="5420536" y="3157173"/>
              <a:ext cx="148553" cy="414880"/>
            </a:xfrm>
            <a:custGeom>
              <a:rect b="b" l="l" r="r" t="t"/>
              <a:pathLst>
                <a:path extrusionOk="0" h="414880" w="148553">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4" name="Google Shape;4494;p72"/>
            <p:cNvSpPr/>
            <p:nvPr/>
          </p:nvSpPr>
          <p:spPr>
            <a:xfrm>
              <a:off x="5414664" y="3153198"/>
              <a:ext cx="85059" cy="115922"/>
            </a:xfrm>
            <a:custGeom>
              <a:rect b="b" l="l" r="r" t="t"/>
              <a:pathLst>
                <a:path extrusionOk="0" h="115922" w="85059">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95" name="Google Shape;4495;p72"/>
          <p:cNvGrpSpPr/>
          <p:nvPr/>
        </p:nvGrpSpPr>
        <p:grpSpPr>
          <a:xfrm>
            <a:off x="7208207" y="3113988"/>
            <a:ext cx="1407570" cy="1644023"/>
            <a:chOff x="2533225" y="322726"/>
            <a:chExt cx="4077549" cy="4762523"/>
          </a:xfrm>
        </p:grpSpPr>
        <p:sp>
          <p:nvSpPr>
            <p:cNvPr id="4496" name="Google Shape;4496;p72"/>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7" name="Google Shape;4497;p72"/>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8" name="Google Shape;4498;p72"/>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9" name="Google Shape;4499;p72"/>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0" name="Google Shape;4500;p72"/>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1" name="Google Shape;4501;p72"/>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2" name="Google Shape;4502;p72"/>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3" name="Google Shape;4503;p72"/>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4" name="Google Shape;4504;p72"/>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5" name="Google Shape;4505;p72"/>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6" name="Google Shape;4506;p72"/>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7" name="Google Shape;4507;p72"/>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8" name="Google Shape;4508;p72"/>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9" name="Google Shape;4509;p72"/>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0" name="Google Shape;4510;p72"/>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1" name="Google Shape;4511;p72"/>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2" name="Google Shape;4512;p72"/>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3" name="Google Shape;4513;p72"/>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4" name="Google Shape;4514;p72"/>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5" name="Google Shape;4515;p72"/>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6" name="Google Shape;4516;p72"/>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7" name="Google Shape;4517;p72"/>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8" name="Google Shape;4518;p72"/>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9" name="Google Shape;4519;p72"/>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0" name="Google Shape;4520;p72"/>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1" name="Google Shape;4521;p72"/>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2" name="Google Shape;4522;p72"/>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3" name="Google Shape;4523;p72"/>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4" name="Google Shape;4524;p72"/>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5" name="Google Shape;4525;p72"/>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6" name="Google Shape;4526;p72"/>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7" name="Google Shape;4527;p72"/>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8" name="Google Shape;4528;p72"/>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9" name="Google Shape;4529;p72"/>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0" name="Google Shape;4530;p72"/>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1" name="Google Shape;4531;p72"/>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2" name="Google Shape;4532;p72"/>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3" name="Google Shape;4533;p72"/>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4" name="Google Shape;4534;p72"/>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5" name="Google Shape;4535;p72"/>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6" name="Google Shape;4536;p72"/>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7" name="Google Shape;4537;p72"/>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8" name="Google Shape;4538;p72"/>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39" name="Google Shape;4539;p72"/>
            <p:cNvGrpSpPr/>
            <p:nvPr/>
          </p:nvGrpSpPr>
          <p:grpSpPr>
            <a:xfrm>
              <a:off x="4316519" y="693558"/>
              <a:ext cx="830259" cy="517637"/>
              <a:chOff x="5840944" y="1418558"/>
              <a:chExt cx="830259" cy="517637"/>
            </a:xfrm>
          </p:grpSpPr>
          <p:sp>
            <p:nvSpPr>
              <p:cNvPr id="4540" name="Google Shape;4540;p72"/>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1" name="Google Shape;4541;p72"/>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2" name="Google Shape;4542;p72"/>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3" name="Google Shape;4543;p72"/>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4" name="Google Shape;4544;p72"/>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5" name="Google Shape;4545;p72"/>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6" name="Google Shape;4546;p72"/>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7" name="Google Shape;4547;p72"/>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48" name="Google Shape;4548;p72"/>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9" name="Google Shape;4549;p72"/>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0" name="Google Shape;4550;p72"/>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1" name="Google Shape;4551;p72"/>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2" name="Google Shape;4552;p72"/>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3" name="Google Shape;4553;p72"/>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4" name="Google Shape;4554;p72"/>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5" name="Google Shape;4555;p72"/>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6" name="Google Shape;4556;p72"/>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7" name="Google Shape;4557;p72"/>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8" name="Google Shape;4558;p72"/>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9" name="Google Shape;4559;p72"/>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0" name="Google Shape;4560;p72"/>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1" name="Google Shape;4561;p72"/>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2" name="Google Shape;4562;p72"/>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3" name="Google Shape;4563;p72"/>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4" name="Google Shape;4564;p72"/>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5" name="Google Shape;4565;p72"/>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6" name="Google Shape;4566;p72"/>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7" name="Google Shape;4567;p72"/>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8" name="Google Shape;4568;p72"/>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9" name="Google Shape;4569;p72"/>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0" name="Google Shape;4570;p72"/>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1" name="Google Shape;4571;p72"/>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2" name="Google Shape;4572;p72"/>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3" name="Google Shape;4573;p72"/>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4" name="Google Shape;4574;p72"/>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5" name="Google Shape;4575;p72"/>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6" name="Google Shape;4576;p72"/>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7" name="Google Shape;4577;p72"/>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8" name="Google Shape;4578;p72"/>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9" name="Google Shape;4579;p72"/>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0" name="Google Shape;4580;p72"/>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1" name="Google Shape;4581;p72"/>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2" name="Google Shape;4582;p72"/>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3" name="Google Shape;4583;p72"/>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4" name="Google Shape;4584;p72"/>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5" name="Google Shape;4585;p72"/>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6" name="Google Shape;4586;p72"/>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7" name="Google Shape;4587;p72"/>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8" name="Google Shape;4588;p72"/>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9" name="Google Shape;4589;p72"/>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0" name="Google Shape;4590;p72"/>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1" name="Google Shape;4591;p72"/>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2" name="Google Shape;4592;p72"/>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3" name="Google Shape;4593;p72"/>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4" name="Google Shape;4594;p72"/>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5" name="Google Shape;4595;p72"/>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6" name="Google Shape;4596;p72"/>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7" name="Google Shape;4597;p72"/>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8" name="Google Shape;4598;p72"/>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99" name="Google Shape;4599;p72"/>
            <p:cNvGrpSpPr/>
            <p:nvPr/>
          </p:nvGrpSpPr>
          <p:grpSpPr>
            <a:xfrm>
              <a:off x="3439221" y="3170887"/>
              <a:ext cx="276341" cy="167131"/>
              <a:chOff x="4963646" y="3895887"/>
              <a:chExt cx="276341" cy="167131"/>
            </a:xfrm>
          </p:grpSpPr>
          <p:sp>
            <p:nvSpPr>
              <p:cNvPr id="4600" name="Google Shape;4600;p72"/>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1" name="Google Shape;4601;p72"/>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2" name="Google Shape;4602;p72"/>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3" name="Google Shape;4603;p72"/>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4" name="Google Shape;4604;p72"/>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5" name="Google Shape;4605;p72"/>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6" name="Google Shape;4606;p72"/>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7" name="Google Shape;4607;p72"/>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8" name="Google Shape;4608;p72"/>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9" name="Google Shape;4609;p72"/>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0" name="Google Shape;4610;p72"/>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1" name="Google Shape;4611;p72"/>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2" name="Google Shape;4612;p72"/>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3" name="Google Shape;4613;p72"/>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4" name="Google Shape;4614;p72"/>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5" name="Google Shape;4615;p72"/>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6" name="Google Shape;4616;p72"/>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7" name="Google Shape;4617;p72"/>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8" name="Google Shape;4618;p72"/>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9" name="Google Shape;4619;p72"/>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20" name="Google Shape;4620;p72"/>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1" name="Google Shape;4621;p72"/>
            <p:cNvSpPr/>
            <p:nvPr/>
          </p:nvSpPr>
          <p:spPr>
            <a:xfrm>
              <a:off x="6274476"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2" name="Google Shape;4622;p72"/>
            <p:cNvSpPr/>
            <p:nvPr/>
          </p:nvSpPr>
          <p:spPr>
            <a:xfrm>
              <a:off x="6256990"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3" name="Google Shape;4623;p72"/>
            <p:cNvSpPr/>
            <p:nvPr/>
          </p:nvSpPr>
          <p:spPr>
            <a:xfrm>
              <a:off x="6322845"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4" name="Google Shape;4624;p72"/>
            <p:cNvSpPr/>
            <p:nvPr/>
          </p:nvSpPr>
          <p:spPr>
            <a:xfrm>
              <a:off x="3417840"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5" name="Google Shape;4625;p72"/>
            <p:cNvSpPr/>
            <p:nvPr/>
          </p:nvSpPr>
          <p:spPr>
            <a:xfrm>
              <a:off x="3400355"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6" name="Google Shape;4626;p72"/>
            <p:cNvSpPr/>
            <p:nvPr/>
          </p:nvSpPr>
          <p:spPr>
            <a:xfrm>
              <a:off x="3456326"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27" name="Google Shape;4627;p72"/>
          <p:cNvSpPr txBox="1"/>
          <p:nvPr>
            <p:ph type="title"/>
          </p:nvPr>
        </p:nvSpPr>
        <p:spPr>
          <a:xfrm>
            <a:off x="381000" y="624650"/>
            <a:ext cx="1562100" cy="46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t>Extra resources</a:t>
            </a:r>
            <a:endParaRPr sz="2400"/>
          </a:p>
        </p:txBody>
      </p:sp>
      <p:sp>
        <p:nvSpPr>
          <p:cNvPr id="4628" name="Google Shape;4628;p72"/>
          <p:cNvSpPr txBox="1"/>
          <p:nvPr/>
        </p:nvSpPr>
        <p:spPr>
          <a:xfrm>
            <a:off x="381000" y="1466850"/>
            <a:ext cx="1782600" cy="305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indent="0" lvl="0" marL="0" rtl="0" algn="l">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indent="0" lvl="0" marL="0" rtl="0" algn="l">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indent="0" lvl="0" marL="0" rtl="0" algn="l">
              <a:spcBef>
                <a:spcPts val="1000"/>
              </a:spcBef>
              <a:spcAft>
                <a:spcPts val="1000"/>
              </a:spcAft>
              <a:buNone/>
            </a:pPr>
            <a:r>
              <a:t/>
            </a:r>
            <a:endParaRPr sz="1200">
              <a:latin typeface="Barlow Light"/>
              <a:ea typeface="Barlow Light"/>
              <a:cs typeface="Barlow Light"/>
              <a:sym typeface="Barlow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2" name="Shape 4632"/>
        <p:cNvGrpSpPr/>
        <p:nvPr/>
      </p:nvGrpSpPr>
      <p:grpSpPr>
        <a:xfrm>
          <a:off x="0" y="0"/>
          <a:ext cx="0" cy="0"/>
          <a:chOff x="0" y="0"/>
          <a:chExt cx="0" cy="0"/>
        </a:xfrm>
      </p:grpSpPr>
      <p:sp>
        <p:nvSpPr>
          <p:cNvPr id="4633" name="Google Shape;4633;p7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634" name="Google Shape;4634;p73"/>
          <p:cNvGrpSpPr/>
          <p:nvPr/>
        </p:nvGrpSpPr>
        <p:grpSpPr>
          <a:xfrm>
            <a:off x="2824328" y="371579"/>
            <a:ext cx="1459675" cy="1782539"/>
            <a:chOff x="2473900" y="225896"/>
            <a:chExt cx="3899746" cy="4762328"/>
          </a:xfrm>
        </p:grpSpPr>
        <p:sp>
          <p:nvSpPr>
            <p:cNvPr id="4635" name="Google Shape;4635;p73"/>
            <p:cNvSpPr/>
            <p:nvPr/>
          </p:nvSpPr>
          <p:spPr>
            <a:xfrm>
              <a:off x="3961606" y="3558431"/>
              <a:ext cx="1029717" cy="605511"/>
            </a:xfrm>
            <a:custGeom>
              <a:rect b="b" l="l" r="r" t="t"/>
              <a:pathLst>
                <a:path extrusionOk="0" h="605511" w="1029717">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6" name="Google Shape;4636;p73"/>
            <p:cNvSpPr/>
            <p:nvPr/>
          </p:nvSpPr>
          <p:spPr>
            <a:xfrm>
              <a:off x="4042969" y="1357120"/>
              <a:ext cx="929840" cy="2717164"/>
            </a:xfrm>
            <a:custGeom>
              <a:rect b="b" l="l" r="r" t="t"/>
              <a:pathLst>
                <a:path extrusionOk="0" h="2717164" w="92984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7" name="Google Shape;4637;p73"/>
            <p:cNvSpPr/>
            <p:nvPr/>
          </p:nvSpPr>
          <p:spPr>
            <a:xfrm>
              <a:off x="4875432" y="3975622"/>
              <a:ext cx="56391" cy="121443"/>
            </a:xfrm>
            <a:custGeom>
              <a:rect b="b" l="l" r="r" t="t"/>
              <a:pathLst>
                <a:path extrusionOk="0" h="121443" w="56391">
                  <a:moveTo>
                    <a:pt x="0" y="121444"/>
                  </a:moveTo>
                  <a:lnTo>
                    <a:pt x="56391" y="92869"/>
                  </a:lnTo>
                  <a:lnTo>
                    <a:pt x="2282" y="0"/>
                  </a:lnTo>
                  <a:lnTo>
                    <a:pt x="0" y="12144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8" name="Google Shape;4638;p73"/>
            <p:cNvSpPr/>
            <p:nvPr/>
          </p:nvSpPr>
          <p:spPr>
            <a:xfrm>
              <a:off x="4031462" y="1362819"/>
              <a:ext cx="51922" cy="76581"/>
            </a:xfrm>
            <a:custGeom>
              <a:rect b="b" l="l" r="r" t="t"/>
              <a:pathLst>
                <a:path extrusionOk="0" h="76581" w="51922">
                  <a:moveTo>
                    <a:pt x="0" y="27242"/>
                  </a:moveTo>
                  <a:lnTo>
                    <a:pt x="51922" y="0"/>
                  </a:lnTo>
                  <a:lnTo>
                    <a:pt x="41461" y="76581"/>
                  </a:lnTo>
                  <a:lnTo>
                    <a:pt x="0" y="272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9" name="Google Shape;4639;p73"/>
            <p:cNvSpPr/>
            <p:nvPr/>
          </p:nvSpPr>
          <p:spPr>
            <a:xfrm>
              <a:off x="3997133" y="1379805"/>
              <a:ext cx="929842" cy="2717228"/>
            </a:xfrm>
            <a:custGeom>
              <a:rect b="b" l="l" r="r" t="t"/>
              <a:pathLst>
                <a:path extrusionOk="0" h="2717228" w="929842">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0" name="Google Shape;4640;p73"/>
            <p:cNvSpPr/>
            <p:nvPr/>
          </p:nvSpPr>
          <p:spPr>
            <a:xfrm>
              <a:off x="3989621" y="1384880"/>
              <a:ext cx="929745" cy="2717215"/>
            </a:xfrm>
            <a:custGeom>
              <a:rect b="b" l="l" r="r" t="t"/>
              <a:pathLst>
                <a:path extrusionOk="0" h="2717215" w="929745">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1" name="Google Shape;4641;p73"/>
            <p:cNvSpPr/>
            <p:nvPr/>
          </p:nvSpPr>
          <p:spPr>
            <a:xfrm>
              <a:off x="4041162" y="1465160"/>
              <a:ext cx="826947" cy="2523815"/>
            </a:xfrm>
            <a:custGeom>
              <a:rect b="b" l="l" r="r" t="t"/>
              <a:pathLst>
                <a:path extrusionOk="0" h="2523815" w="826947">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2" name="Google Shape;4642;p73"/>
            <p:cNvSpPr/>
            <p:nvPr/>
          </p:nvSpPr>
          <p:spPr>
            <a:xfrm rot="-1790023">
              <a:off x="4443891" y="1666407"/>
              <a:ext cx="37024" cy="64039"/>
            </a:xfrm>
            <a:custGeom>
              <a:rect b="b" l="l" r="r" t="t"/>
              <a:pathLst>
                <a:path extrusionOk="0" h="64037" w="37023">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3" name="Google Shape;4643;p73"/>
            <p:cNvSpPr/>
            <p:nvPr/>
          </p:nvSpPr>
          <p:spPr>
            <a:xfrm>
              <a:off x="4445031" y="1680263"/>
              <a:ext cx="19019" cy="24476"/>
            </a:xfrm>
            <a:custGeom>
              <a:rect b="b" l="l" r="r" t="t"/>
              <a:pathLst>
                <a:path extrusionOk="0" h="24476" w="19019">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4" name="Google Shape;4644;p73"/>
            <p:cNvSpPr/>
            <p:nvPr/>
          </p:nvSpPr>
          <p:spPr>
            <a:xfrm>
              <a:off x="4937719" y="2165784"/>
              <a:ext cx="21015" cy="115427"/>
            </a:xfrm>
            <a:custGeom>
              <a:rect b="b" l="l" r="r" t="t"/>
              <a:pathLst>
                <a:path extrusionOk="0" h="115427" w="21015">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5" name="Google Shape;4645;p73"/>
            <p:cNvSpPr/>
            <p:nvPr/>
          </p:nvSpPr>
          <p:spPr>
            <a:xfrm>
              <a:off x="4937719" y="2304659"/>
              <a:ext cx="21015" cy="115427"/>
            </a:xfrm>
            <a:custGeom>
              <a:rect b="b" l="l" r="r" t="t"/>
              <a:pathLst>
                <a:path extrusionOk="0" h="115427" w="21015">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6" name="Google Shape;4646;p73"/>
            <p:cNvSpPr/>
            <p:nvPr/>
          </p:nvSpPr>
          <p:spPr>
            <a:xfrm>
              <a:off x="4126748" y="1626823"/>
              <a:ext cx="636661" cy="579135"/>
            </a:xfrm>
            <a:custGeom>
              <a:rect b="b" l="l" r="r" t="t"/>
              <a:pathLst>
                <a:path extrusionOk="0" h="579135" w="636661">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7" name="Google Shape;4647;p73"/>
            <p:cNvSpPr/>
            <p:nvPr/>
          </p:nvSpPr>
          <p:spPr>
            <a:xfrm>
              <a:off x="4126748" y="1794587"/>
              <a:ext cx="81591" cy="147256"/>
            </a:xfrm>
            <a:custGeom>
              <a:rect b="b" l="l" r="r" t="t"/>
              <a:pathLst>
                <a:path extrusionOk="0" h="147256" w="81591">
                  <a:moveTo>
                    <a:pt x="0" y="0"/>
                  </a:moveTo>
                  <a:lnTo>
                    <a:pt x="0" y="147256"/>
                  </a:lnTo>
                  <a:lnTo>
                    <a:pt x="81592" y="103822"/>
                  </a:lnTo>
                  <a:lnTo>
                    <a:pt x="0"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8" name="Google Shape;4648;p73"/>
            <p:cNvSpPr/>
            <p:nvPr/>
          </p:nvSpPr>
          <p:spPr>
            <a:xfrm>
              <a:off x="4244285" y="1743629"/>
              <a:ext cx="435820" cy="297370"/>
            </a:xfrm>
            <a:custGeom>
              <a:rect b="b" l="l" r="r" t="t"/>
              <a:pathLst>
                <a:path extrusionOk="0" h="297370" w="435820">
                  <a:moveTo>
                    <a:pt x="435821" y="297371"/>
                  </a:moveTo>
                  <a:lnTo>
                    <a:pt x="0" y="45339"/>
                  </a:lnTo>
                  <a:lnTo>
                    <a:pt x="0" y="0"/>
                  </a:lnTo>
                  <a:lnTo>
                    <a:pt x="435821" y="252032"/>
                  </a:lnTo>
                  <a:lnTo>
                    <a:pt x="435821" y="297371"/>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9" name="Google Shape;4649;p73"/>
            <p:cNvSpPr/>
            <p:nvPr/>
          </p:nvSpPr>
          <p:spPr>
            <a:xfrm>
              <a:off x="4244285" y="1811637"/>
              <a:ext cx="215485" cy="169925"/>
            </a:xfrm>
            <a:custGeom>
              <a:rect b="b" l="l" r="r" t="t"/>
              <a:pathLst>
                <a:path extrusionOk="0" h="169925" w="215485">
                  <a:moveTo>
                    <a:pt x="215486" y="169926"/>
                  </a:moveTo>
                  <a:lnTo>
                    <a:pt x="0" y="45244"/>
                  </a:lnTo>
                  <a:lnTo>
                    <a:pt x="0" y="0"/>
                  </a:lnTo>
                  <a:lnTo>
                    <a:pt x="215486" y="124587"/>
                  </a:lnTo>
                  <a:lnTo>
                    <a:pt x="215486" y="169926"/>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0" name="Google Shape;4650;p73"/>
            <p:cNvSpPr/>
            <p:nvPr/>
          </p:nvSpPr>
          <p:spPr>
            <a:xfrm>
              <a:off x="4126748" y="2516077"/>
              <a:ext cx="479945" cy="412011"/>
            </a:xfrm>
            <a:custGeom>
              <a:rect b="b" l="l" r="r" t="t"/>
              <a:pathLst>
                <a:path extrusionOk="0" h="412011" w="479945">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1" name="Google Shape;4651;p73"/>
            <p:cNvSpPr/>
            <p:nvPr/>
          </p:nvSpPr>
          <p:spPr>
            <a:xfrm>
              <a:off x="4126748" y="2604593"/>
              <a:ext cx="81591" cy="147256"/>
            </a:xfrm>
            <a:custGeom>
              <a:rect b="b" l="l" r="r" t="t"/>
              <a:pathLst>
                <a:path extrusionOk="0" h="147256" w="81591">
                  <a:moveTo>
                    <a:pt x="0" y="0"/>
                  </a:moveTo>
                  <a:lnTo>
                    <a:pt x="0" y="147256"/>
                  </a:lnTo>
                  <a:lnTo>
                    <a:pt x="81592" y="103822"/>
                  </a:lnTo>
                  <a:lnTo>
                    <a:pt x="0"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2" name="Google Shape;4652;p73"/>
            <p:cNvSpPr/>
            <p:nvPr/>
          </p:nvSpPr>
          <p:spPr>
            <a:xfrm>
              <a:off x="4215377" y="2616119"/>
              <a:ext cx="328553" cy="235362"/>
            </a:xfrm>
            <a:custGeom>
              <a:rect b="b" l="l" r="r" t="t"/>
              <a:pathLst>
                <a:path extrusionOk="0" h="235362" w="328553">
                  <a:moveTo>
                    <a:pt x="328554" y="235363"/>
                  </a:moveTo>
                  <a:lnTo>
                    <a:pt x="0" y="45339"/>
                  </a:lnTo>
                  <a:lnTo>
                    <a:pt x="0" y="0"/>
                  </a:lnTo>
                  <a:lnTo>
                    <a:pt x="328554" y="190024"/>
                  </a:lnTo>
                  <a:lnTo>
                    <a:pt x="328554" y="235363"/>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3" name="Google Shape;4653;p73"/>
            <p:cNvSpPr/>
            <p:nvPr/>
          </p:nvSpPr>
          <p:spPr>
            <a:xfrm>
              <a:off x="4331202" y="2188583"/>
              <a:ext cx="432207" cy="461037"/>
            </a:xfrm>
            <a:custGeom>
              <a:rect b="b" l="l" r="r" t="t"/>
              <a:pathLst>
                <a:path extrusionOk="0" h="461037" w="432207">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4" name="Google Shape;4654;p73"/>
            <p:cNvSpPr/>
            <p:nvPr/>
          </p:nvSpPr>
          <p:spPr>
            <a:xfrm>
              <a:off x="4681723" y="2606403"/>
              <a:ext cx="81686" cy="147256"/>
            </a:xfrm>
            <a:custGeom>
              <a:rect b="b" l="l" r="r" t="t"/>
              <a:pathLst>
                <a:path extrusionOk="0" h="147256" w="81686">
                  <a:moveTo>
                    <a:pt x="81687" y="0"/>
                  </a:moveTo>
                  <a:lnTo>
                    <a:pt x="81687" y="147256"/>
                  </a:lnTo>
                  <a:lnTo>
                    <a:pt x="0" y="9430"/>
                  </a:lnTo>
                  <a:lnTo>
                    <a:pt x="81687"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5" name="Google Shape;4655;p73"/>
            <p:cNvSpPr/>
            <p:nvPr/>
          </p:nvSpPr>
          <p:spPr>
            <a:xfrm>
              <a:off x="4408324" y="2282172"/>
              <a:ext cx="246676" cy="187928"/>
            </a:xfrm>
            <a:custGeom>
              <a:rect b="b" l="l" r="r" t="t"/>
              <a:pathLst>
                <a:path extrusionOk="0" h="187928" w="246676">
                  <a:moveTo>
                    <a:pt x="0" y="45244"/>
                  </a:moveTo>
                  <a:lnTo>
                    <a:pt x="246677" y="187928"/>
                  </a:lnTo>
                  <a:lnTo>
                    <a:pt x="246677" y="142589"/>
                  </a:lnTo>
                  <a:lnTo>
                    <a:pt x="0" y="0"/>
                  </a:lnTo>
                  <a:lnTo>
                    <a:pt x="0" y="452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6" name="Google Shape;4656;p73"/>
            <p:cNvSpPr/>
            <p:nvPr/>
          </p:nvSpPr>
          <p:spPr>
            <a:xfrm>
              <a:off x="4408324" y="2350085"/>
              <a:ext cx="132182" cy="121824"/>
            </a:xfrm>
            <a:custGeom>
              <a:rect b="b" l="l" r="r" t="t"/>
              <a:pathLst>
                <a:path extrusionOk="0" h="121824" w="132182">
                  <a:moveTo>
                    <a:pt x="0" y="45339"/>
                  </a:moveTo>
                  <a:lnTo>
                    <a:pt x="132182" y="121825"/>
                  </a:lnTo>
                  <a:lnTo>
                    <a:pt x="132182" y="76486"/>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7" name="Google Shape;4657;p73"/>
            <p:cNvSpPr/>
            <p:nvPr/>
          </p:nvSpPr>
          <p:spPr>
            <a:xfrm>
              <a:off x="4126748" y="2914279"/>
              <a:ext cx="633238" cy="577349"/>
            </a:xfrm>
            <a:custGeom>
              <a:rect b="b" l="l" r="r" t="t"/>
              <a:pathLst>
                <a:path extrusionOk="0" h="577349" w="633238">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8" name="Google Shape;4658;p73"/>
            <p:cNvSpPr/>
            <p:nvPr/>
          </p:nvSpPr>
          <p:spPr>
            <a:xfrm>
              <a:off x="4678395" y="3448413"/>
              <a:ext cx="81591" cy="147256"/>
            </a:xfrm>
            <a:custGeom>
              <a:rect b="b" l="l" r="r" t="t"/>
              <a:pathLst>
                <a:path extrusionOk="0" h="147256" w="81591">
                  <a:moveTo>
                    <a:pt x="81591" y="0"/>
                  </a:moveTo>
                  <a:lnTo>
                    <a:pt x="81591" y="147256"/>
                  </a:lnTo>
                  <a:lnTo>
                    <a:pt x="0" y="9430"/>
                  </a:lnTo>
                  <a:lnTo>
                    <a:pt x="81591"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9" name="Google Shape;4659;p73"/>
            <p:cNvSpPr/>
            <p:nvPr/>
          </p:nvSpPr>
          <p:spPr>
            <a:xfrm>
              <a:off x="4214901" y="3014168"/>
              <a:ext cx="406436" cy="280416"/>
            </a:xfrm>
            <a:custGeom>
              <a:rect b="b" l="l" r="r" t="t"/>
              <a:pathLst>
                <a:path extrusionOk="0" h="280416" w="406436">
                  <a:moveTo>
                    <a:pt x="0" y="45339"/>
                  </a:moveTo>
                  <a:lnTo>
                    <a:pt x="406437" y="280416"/>
                  </a:lnTo>
                  <a:lnTo>
                    <a:pt x="406437" y="235077"/>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0" name="Google Shape;4660;p73"/>
            <p:cNvSpPr/>
            <p:nvPr/>
          </p:nvSpPr>
          <p:spPr>
            <a:xfrm>
              <a:off x="4214901" y="3082177"/>
              <a:ext cx="378668" cy="264318"/>
            </a:xfrm>
            <a:custGeom>
              <a:rect b="b" l="l" r="r" t="t"/>
              <a:pathLst>
                <a:path extrusionOk="0" h="264318" w="378668">
                  <a:moveTo>
                    <a:pt x="0" y="45339"/>
                  </a:moveTo>
                  <a:lnTo>
                    <a:pt x="378669" y="264319"/>
                  </a:lnTo>
                  <a:lnTo>
                    <a:pt x="378669" y="218980"/>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1" name="Google Shape;4661;p73"/>
            <p:cNvSpPr/>
            <p:nvPr/>
          </p:nvSpPr>
          <p:spPr>
            <a:xfrm>
              <a:off x="4121803" y="3338085"/>
              <a:ext cx="646456" cy="502188"/>
            </a:xfrm>
            <a:custGeom>
              <a:rect b="b" l="l" r="r" t="t"/>
              <a:pathLst>
                <a:path extrusionOk="0" h="502188" w="646456">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2" name="Google Shape;4662;p73"/>
            <p:cNvSpPr/>
            <p:nvPr/>
          </p:nvSpPr>
          <p:spPr>
            <a:xfrm>
              <a:off x="4169160" y="3393740"/>
              <a:ext cx="9794" cy="81152"/>
            </a:xfrm>
            <a:custGeom>
              <a:rect b="b" l="l" r="r" t="t"/>
              <a:pathLst>
                <a:path extrusionOk="0" h="81152" w="9794">
                  <a:moveTo>
                    <a:pt x="9795" y="81153"/>
                  </a:moveTo>
                  <a:lnTo>
                    <a:pt x="0" y="75533"/>
                  </a:lnTo>
                  <a:lnTo>
                    <a:pt x="0" y="0"/>
                  </a:lnTo>
                  <a:lnTo>
                    <a:pt x="9795" y="5620"/>
                  </a:lnTo>
                  <a:lnTo>
                    <a:pt x="9795" y="811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3" name="Google Shape;4663;p73"/>
            <p:cNvSpPr/>
            <p:nvPr/>
          </p:nvSpPr>
          <p:spPr>
            <a:xfrm>
              <a:off x="5586458" y="2808047"/>
              <a:ext cx="658819" cy="381000"/>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4" name="Google Shape;4664;p73"/>
            <p:cNvSpPr/>
            <p:nvPr/>
          </p:nvSpPr>
          <p:spPr>
            <a:xfrm>
              <a:off x="5921101" y="2949869"/>
              <a:ext cx="191092" cy="147874"/>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5" name="Google Shape;4665;p73"/>
            <p:cNvSpPr/>
            <p:nvPr/>
          </p:nvSpPr>
          <p:spPr>
            <a:xfrm>
              <a:off x="5922144" y="2998547"/>
              <a:ext cx="190145" cy="99367"/>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6" name="Google Shape;4666;p73"/>
            <p:cNvSpPr/>
            <p:nvPr/>
          </p:nvSpPr>
          <p:spPr>
            <a:xfrm>
              <a:off x="5725279" y="2875668"/>
              <a:ext cx="190969" cy="142446"/>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7" name="Google Shape;4667;p73"/>
            <p:cNvSpPr/>
            <p:nvPr/>
          </p:nvSpPr>
          <p:spPr>
            <a:xfrm>
              <a:off x="5725677" y="2921300"/>
              <a:ext cx="190145" cy="99378"/>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8" name="Google Shape;4668;p73"/>
            <p:cNvSpPr/>
            <p:nvPr/>
          </p:nvSpPr>
          <p:spPr>
            <a:xfrm>
              <a:off x="5773415" y="2020234"/>
              <a:ext cx="328490" cy="94353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9" name="Google Shape;4669;p73"/>
            <p:cNvSpPr/>
            <p:nvPr/>
          </p:nvSpPr>
          <p:spPr>
            <a:xfrm>
              <a:off x="5847677" y="1431875"/>
              <a:ext cx="210314" cy="204988"/>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0" name="Google Shape;4670;p73"/>
            <p:cNvSpPr/>
            <p:nvPr/>
          </p:nvSpPr>
          <p:spPr>
            <a:xfrm>
              <a:off x="5515422" y="1497214"/>
              <a:ext cx="317332" cy="453297"/>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1" name="Google Shape;4671;p73"/>
            <p:cNvSpPr/>
            <p:nvPr/>
          </p:nvSpPr>
          <p:spPr>
            <a:xfrm>
              <a:off x="5490085" y="1875271"/>
              <a:ext cx="151441" cy="99116"/>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2" name="Google Shape;4672;p73"/>
            <p:cNvSpPr/>
            <p:nvPr/>
          </p:nvSpPr>
          <p:spPr>
            <a:xfrm>
              <a:off x="5494480" y="1896496"/>
              <a:ext cx="98885" cy="82426"/>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3" name="Google Shape;4673;p73"/>
            <p:cNvSpPr/>
            <p:nvPr/>
          </p:nvSpPr>
          <p:spPr>
            <a:xfrm>
              <a:off x="5773193" y="1460583"/>
              <a:ext cx="342080" cy="688737"/>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4" name="Google Shape;4674;p73"/>
            <p:cNvSpPr/>
            <p:nvPr/>
          </p:nvSpPr>
          <p:spPr>
            <a:xfrm>
              <a:off x="6052262" y="1601698"/>
              <a:ext cx="132559" cy="608427"/>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5" name="Google Shape;4675;p73"/>
            <p:cNvSpPr/>
            <p:nvPr/>
          </p:nvSpPr>
          <p:spPr>
            <a:xfrm>
              <a:off x="5838983" y="1219006"/>
              <a:ext cx="226927" cy="276849"/>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6" name="Google Shape;4676;p73"/>
            <p:cNvSpPr/>
            <p:nvPr/>
          </p:nvSpPr>
          <p:spPr>
            <a:xfrm>
              <a:off x="5847630" y="1194850"/>
              <a:ext cx="239905" cy="237025"/>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7" name="Google Shape;4677;p73"/>
            <p:cNvSpPr/>
            <p:nvPr/>
          </p:nvSpPr>
          <p:spPr>
            <a:xfrm>
              <a:off x="6035307" y="1564524"/>
              <a:ext cx="148633" cy="202336"/>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8" name="Google Shape;4678;p73"/>
            <p:cNvSpPr/>
            <p:nvPr/>
          </p:nvSpPr>
          <p:spPr>
            <a:xfrm>
              <a:off x="5727199" y="1461212"/>
              <a:ext cx="120770" cy="194746"/>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9" name="Google Shape;4679;p73"/>
            <p:cNvSpPr/>
            <p:nvPr/>
          </p:nvSpPr>
          <p:spPr>
            <a:xfrm>
              <a:off x="2473900" y="4607987"/>
              <a:ext cx="657677" cy="380237"/>
            </a:xfrm>
            <a:custGeom>
              <a:rect b="b" l="l" r="r" t="t"/>
              <a:pathLst>
                <a:path extrusionOk="0" h="380237" w="657677">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0" name="Google Shape;4680;p73"/>
            <p:cNvSpPr/>
            <p:nvPr/>
          </p:nvSpPr>
          <p:spPr>
            <a:xfrm>
              <a:off x="2526860" y="3374023"/>
              <a:ext cx="157580" cy="343757"/>
            </a:xfrm>
            <a:custGeom>
              <a:rect b="b" l="l" r="r" t="t"/>
              <a:pathLst>
                <a:path extrusionOk="0" h="343757" w="15758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1" name="Google Shape;4681;p73"/>
            <p:cNvSpPr/>
            <p:nvPr/>
          </p:nvSpPr>
          <p:spPr>
            <a:xfrm>
              <a:off x="2548930" y="3232673"/>
              <a:ext cx="113353" cy="218341"/>
            </a:xfrm>
            <a:custGeom>
              <a:rect b="b" l="l" r="r" t="t"/>
              <a:pathLst>
                <a:path extrusionOk="0" h="218341" w="113353">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2" name="Google Shape;4682;p73"/>
            <p:cNvSpPr/>
            <p:nvPr/>
          </p:nvSpPr>
          <p:spPr>
            <a:xfrm>
              <a:off x="2798668" y="4744252"/>
              <a:ext cx="244333" cy="137739"/>
            </a:xfrm>
            <a:custGeom>
              <a:rect b="b" l="l" r="r" t="t"/>
              <a:pathLst>
                <a:path extrusionOk="0" h="137739" w="244333">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3" name="Google Shape;4683;p73"/>
            <p:cNvSpPr/>
            <p:nvPr/>
          </p:nvSpPr>
          <p:spPr>
            <a:xfrm>
              <a:off x="2802738" y="4767054"/>
              <a:ext cx="240222" cy="115414"/>
            </a:xfrm>
            <a:custGeom>
              <a:rect b="b" l="l" r="r" t="t"/>
              <a:pathLst>
                <a:path extrusionOk="0" h="115414" w="240222">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4" name="Google Shape;4684;p73"/>
            <p:cNvSpPr/>
            <p:nvPr/>
          </p:nvSpPr>
          <p:spPr>
            <a:xfrm>
              <a:off x="2619879" y="4663861"/>
              <a:ext cx="244438" cy="137739"/>
            </a:xfrm>
            <a:custGeom>
              <a:rect b="b" l="l" r="r" t="t"/>
              <a:pathLst>
                <a:path extrusionOk="0" h="137739" w="244438">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5" name="Google Shape;4685;p73"/>
            <p:cNvSpPr/>
            <p:nvPr/>
          </p:nvSpPr>
          <p:spPr>
            <a:xfrm>
              <a:off x="2624340" y="4686663"/>
              <a:ext cx="240317" cy="115414"/>
            </a:xfrm>
            <a:custGeom>
              <a:rect b="b" l="l" r="r" t="t"/>
              <a:pathLst>
                <a:path extrusionOk="0" h="115414" w="240317">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6" name="Google Shape;4686;p73"/>
            <p:cNvSpPr/>
            <p:nvPr/>
          </p:nvSpPr>
          <p:spPr>
            <a:xfrm>
              <a:off x="2619947" y="3772263"/>
              <a:ext cx="357956" cy="1010624"/>
            </a:xfrm>
            <a:custGeom>
              <a:rect b="b" l="l" r="r" t="t"/>
              <a:pathLst>
                <a:path extrusionOk="0" h="1010624" w="357956">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7" name="Google Shape;4687;p73"/>
            <p:cNvSpPr/>
            <p:nvPr/>
          </p:nvSpPr>
          <p:spPr>
            <a:xfrm>
              <a:off x="2665909" y="2943080"/>
              <a:ext cx="259735" cy="415919"/>
            </a:xfrm>
            <a:custGeom>
              <a:rect b="b" l="l" r="r" t="t"/>
              <a:pathLst>
                <a:path extrusionOk="0" h="415919" w="259735">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8" name="Google Shape;4688;p73"/>
            <p:cNvSpPr/>
            <p:nvPr/>
          </p:nvSpPr>
          <p:spPr>
            <a:xfrm>
              <a:off x="2581088" y="3237593"/>
              <a:ext cx="399004" cy="661684"/>
            </a:xfrm>
            <a:custGeom>
              <a:rect b="b" l="l" r="r" t="t"/>
              <a:pathLst>
                <a:path extrusionOk="0" h="661684" w="399004">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9" name="Google Shape;4689;p73"/>
            <p:cNvSpPr/>
            <p:nvPr/>
          </p:nvSpPr>
          <p:spPr>
            <a:xfrm>
              <a:off x="2863826" y="3320377"/>
              <a:ext cx="503069" cy="394810"/>
            </a:xfrm>
            <a:custGeom>
              <a:rect b="b" l="l" r="r" t="t"/>
              <a:pathLst>
                <a:path extrusionOk="0" h="394810" w="503069">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0" name="Google Shape;4690;p73"/>
            <p:cNvSpPr/>
            <p:nvPr/>
          </p:nvSpPr>
          <p:spPr>
            <a:xfrm>
              <a:off x="2845723" y="3311820"/>
              <a:ext cx="154147" cy="225876"/>
            </a:xfrm>
            <a:custGeom>
              <a:rect b="b" l="l" r="r" t="t"/>
              <a:pathLst>
                <a:path extrusionOk="0" h="225876" w="154147">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1" name="Google Shape;4691;p73"/>
            <p:cNvSpPr/>
            <p:nvPr/>
          </p:nvSpPr>
          <p:spPr>
            <a:xfrm>
              <a:off x="2673955" y="2924805"/>
              <a:ext cx="251532" cy="277898"/>
            </a:xfrm>
            <a:custGeom>
              <a:rect b="b" l="l" r="r" t="t"/>
              <a:pathLst>
                <a:path extrusionOk="0" h="277898" w="251532">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2" name="Google Shape;4692;p73"/>
            <p:cNvSpPr/>
            <p:nvPr/>
          </p:nvSpPr>
          <p:spPr>
            <a:xfrm>
              <a:off x="3214730" y="3494025"/>
              <a:ext cx="76119" cy="66973"/>
            </a:xfrm>
            <a:custGeom>
              <a:rect b="b" l="l" r="r" t="t"/>
              <a:pathLst>
                <a:path extrusionOk="0" h="66973" w="76119">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693" name="Google Shape;4693;p73"/>
            <p:cNvGrpSpPr/>
            <p:nvPr/>
          </p:nvGrpSpPr>
          <p:grpSpPr>
            <a:xfrm>
              <a:off x="3192914" y="3470000"/>
              <a:ext cx="220130" cy="132120"/>
              <a:chOff x="4865564" y="4292025"/>
              <a:chExt cx="220130" cy="132120"/>
            </a:xfrm>
          </p:grpSpPr>
          <p:sp>
            <p:nvSpPr>
              <p:cNvPr id="4694" name="Google Shape;4694;p73"/>
              <p:cNvSpPr/>
              <p:nvPr/>
            </p:nvSpPr>
            <p:spPr>
              <a:xfrm>
                <a:off x="4866015" y="4297264"/>
                <a:ext cx="219679" cy="126881"/>
              </a:xfrm>
              <a:custGeom>
                <a:rect b="b" l="l" r="r" t="t"/>
                <a:pathLst>
                  <a:path extrusionOk="0" h="126881" w="219679">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5" name="Google Shape;4695;p73"/>
              <p:cNvSpPr/>
              <p:nvPr/>
            </p:nvSpPr>
            <p:spPr>
              <a:xfrm>
                <a:off x="4865564" y="4379690"/>
                <a:ext cx="6086" cy="5238"/>
              </a:xfrm>
              <a:custGeom>
                <a:rect b="b" l="l" r="r" t="t"/>
                <a:pathLst>
                  <a:path extrusionOk="0" h="5238" w="6086">
                    <a:moveTo>
                      <a:pt x="0" y="5239"/>
                    </a:moveTo>
                    <a:lnTo>
                      <a:pt x="0" y="0"/>
                    </a:lnTo>
                    <a:lnTo>
                      <a:pt x="6086" y="2286"/>
                    </a:lnTo>
                    <a:lnTo>
                      <a:pt x="0" y="523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6" name="Google Shape;4696;p73"/>
              <p:cNvSpPr/>
              <p:nvPr/>
            </p:nvSpPr>
            <p:spPr>
              <a:xfrm>
                <a:off x="5080003" y="4331398"/>
                <a:ext cx="4849" cy="4953"/>
              </a:xfrm>
              <a:custGeom>
                <a:rect b="b" l="l" r="r" t="t"/>
                <a:pathLst>
                  <a:path extrusionOk="0" h="4953" w="4849">
                    <a:moveTo>
                      <a:pt x="4850" y="4953"/>
                    </a:moveTo>
                    <a:lnTo>
                      <a:pt x="4850" y="0"/>
                    </a:lnTo>
                    <a:lnTo>
                      <a:pt x="0" y="3048"/>
                    </a:lnTo>
                    <a:lnTo>
                      <a:pt x="4850" y="49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7" name="Google Shape;4697;p73"/>
              <p:cNvSpPr/>
              <p:nvPr/>
            </p:nvSpPr>
            <p:spPr>
              <a:xfrm>
                <a:off x="4866015" y="4293038"/>
                <a:ext cx="219203" cy="126874"/>
              </a:xfrm>
              <a:custGeom>
                <a:rect b="b" l="l" r="r" t="t"/>
                <a:pathLst>
                  <a:path extrusionOk="0" h="126874" w="219203">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8" name="Google Shape;4698;p73"/>
              <p:cNvSpPr/>
              <p:nvPr/>
            </p:nvSpPr>
            <p:spPr>
              <a:xfrm rot="-1790023">
                <a:off x="4877359" y="4403357"/>
                <a:ext cx="1145" cy="2102"/>
              </a:xfrm>
              <a:custGeom>
                <a:rect b="b" l="l" r="r" t="t"/>
                <a:pathLst>
                  <a:path extrusionOk="0" h="2102" w="1145">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9" name="Google Shape;4699;p73"/>
              <p:cNvSpPr/>
              <p:nvPr/>
            </p:nvSpPr>
            <p:spPr>
              <a:xfrm rot="-1801764">
                <a:off x="4877140" y="4391533"/>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0" name="Google Shape;4700;p73"/>
              <p:cNvSpPr/>
              <p:nvPr/>
            </p:nvSpPr>
            <p:spPr>
              <a:xfrm rot="-1801764">
                <a:off x="4879874" y="4393221"/>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1" name="Google Shape;4701;p73"/>
              <p:cNvSpPr/>
              <p:nvPr/>
            </p:nvSpPr>
            <p:spPr>
              <a:xfrm rot="-1801764">
                <a:off x="4882642" y="4394683"/>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2" name="Google Shape;4702;p73"/>
              <p:cNvSpPr/>
              <p:nvPr/>
            </p:nvSpPr>
            <p:spPr>
              <a:xfrm rot="-1801764">
                <a:off x="4905957" y="4408254"/>
                <a:ext cx="1140" cy="2093"/>
              </a:xfrm>
              <a:custGeom>
                <a:rect b="b" l="l" r="r" t="t"/>
                <a:pathLst>
                  <a:path extrusionOk="0" h="2095" w="1141">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3" name="Google Shape;4703;p73"/>
              <p:cNvSpPr/>
              <p:nvPr/>
            </p:nvSpPr>
            <p:spPr>
              <a:xfrm rot="-1801764">
                <a:off x="4908679" y="4409799"/>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4" name="Google Shape;4704;p73"/>
              <p:cNvSpPr/>
              <p:nvPr/>
            </p:nvSpPr>
            <p:spPr>
              <a:xfrm rot="-1801764">
                <a:off x="4911365" y="4411405"/>
                <a:ext cx="1140" cy="2093"/>
              </a:xfrm>
              <a:custGeom>
                <a:rect b="b" l="l" r="r" t="t"/>
                <a:pathLst>
                  <a:path extrusionOk="0" h="2095" w="1141">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5" name="Google Shape;4705;p73"/>
              <p:cNvSpPr/>
              <p:nvPr/>
            </p:nvSpPr>
            <p:spPr>
              <a:xfrm rot="-1801764">
                <a:off x="4914086" y="4412950"/>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6" name="Google Shape;4706;p73"/>
              <p:cNvSpPr/>
              <p:nvPr/>
            </p:nvSpPr>
            <p:spPr>
              <a:xfrm>
                <a:off x="4890288" y="4399104"/>
                <a:ext cx="9224" cy="6794"/>
              </a:xfrm>
              <a:custGeom>
                <a:rect b="b" l="l" r="r" t="t"/>
                <a:pathLst>
                  <a:path extrusionOk="0" h="6794" w="9224">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7" name="Google Shape;4707;p73"/>
              <p:cNvSpPr/>
              <p:nvPr/>
            </p:nvSpPr>
            <p:spPr>
              <a:xfrm>
                <a:off x="5060033" y="4346638"/>
                <a:ext cx="8558" cy="6096"/>
              </a:xfrm>
              <a:custGeom>
                <a:rect b="b" l="l" r="r" t="t"/>
                <a:pathLst>
                  <a:path extrusionOk="0" h="6096" w="8558">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8" name="Google Shape;4708;p73"/>
              <p:cNvSpPr/>
              <p:nvPr/>
            </p:nvSpPr>
            <p:spPr>
              <a:xfrm>
                <a:off x="5049382" y="4352829"/>
                <a:ext cx="8559" cy="6096"/>
              </a:xfrm>
              <a:custGeom>
                <a:rect b="b" l="l" r="r" t="t"/>
                <a:pathLst>
                  <a:path extrusionOk="0" h="6096" w="8559">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9" name="Google Shape;4709;p73"/>
              <p:cNvSpPr/>
              <p:nvPr/>
            </p:nvSpPr>
            <p:spPr>
              <a:xfrm>
                <a:off x="4866015" y="4292025"/>
                <a:ext cx="219679" cy="127142"/>
              </a:xfrm>
              <a:custGeom>
                <a:rect b="b" l="l" r="r" t="t"/>
                <a:pathLst>
                  <a:path extrusionOk="0" h="127142" w="219679">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0" name="Google Shape;4710;p73"/>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1" name="Google Shape;4711;p73"/>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2" name="Google Shape;4712;p73"/>
              <p:cNvSpPr/>
              <p:nvPr/>
            </p:nvSpPr>
            <p:spPr>
              <a:xfrm>
                <a:off x="5044723" y="4311872"/>
                <a:ext cx="5135" cy="2857"/>
              </a:xfrm>
              <a:custGeom>
                <a:rect b="b" l="l" r="r" t="t"/>
                <a:pathLst>
                  <a:path extrusionOk="0" h="2857" w="5135">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3" name="Google Shape;4713;p73"/>
              <p:cNvSpPr/>
              <p:nvPr/>
            </p:nvSpPr>
            <p:spPr>
              <a:xfrm>
                <a:off x="5046530" y="4312698"/>
                <a:ext cx="1521" cy="1221"/>
              </a:xfrm>
              <a:custGeom>
                <a:rect b="b" l="l" r="r" t="t"/>
                <a:pathLst>
                  <a:path extrusionOk="0" h="1221" w="1521">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14" name="Google Shape;4714;p73"/>
            <p:cNvSpPr/>
            <p:nvPr/>
          </p:nvSpPr>
          <p:spPr>
            <a:xfrm>
              <a:off x="3239891" y="3511325"/>
              <a:ext cx="129087" cy="107584"/>
            </a:xfrm>
            <a:custGeom>
              <a:rect b="b" l="l" r="r" t="t"/>
              <a:pathLst>
                <a:path extrusionOk="0" h="107584" w="129087">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5" name="Google Shape;4715;p73"/>
            <p:cNvSpPr/>
            <p:nvPr/>
          </p:nvSpPr>
          <p:spPr>
            <a:xfrm>
              <a:off x="2547598" y="1999349"/>
              <a:ext cx="711585" cy="787458"/>
            </a:xfrm>
            <a:custGeom>
              <a:rect b="b" l="l" r="r" t="t"/>
              <a:pathLst>
                <a:path extrusionOk="0" h="787458" w="711585">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6" name="Google Shape;4716;p73"/>
            <p:cNvSpPr/>
            <p:nvPr/>
          </p:nvSpPr>
          <p:spPr>
            <a:xfrm>
              <a:off x="2526963" y="2038199"/>
              <a:ext cx="663763" cy="751441"/>
            </a:xfrm>
            <a:custGeom>
              <a:rect b="b" l="l" r="r" t="t"/>
              <a:pathLst>
                <a:path extrusionOk="0" h="751441" w="663763">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7" name="Google Shape;4717;p73"/>
            <p:cNvSpPr/>
            <p:nvPr/>
          </p:nvSpPr>
          <p:spPr>
            <a:xfrm>
              <a:off x="5660632" y="225896"/>
              <a:ext cx="713014" cy="789165"/>
            </a:xfrm>
            <a:custGeom>
              <a:rect b="b" l="l" r="r" t="t"/>
              <a:pathLst>
                <a:path extrusionOk="0" h="789165" w="713014">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8" name="Google Shape;4718;p73"/>
            <p:cNvSpPr/>
            <p:nvPr/>
          </p:nvSpPr>
          <p:spPr>
            <a:xfrm>
              <a:off x="5639997" y="264856"/>
              <a:ext cx="665000" cy="752811"/>
            </a:xfrm>
            <a:custGeom>
              <a:rect b="b" l="l" r="r" t="t"/>
              <a:pathLst>
                <a:path extrusionOk="0" h="752811" w="66500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9" name="Google Shape;4719;p73"/>
            <p:cNvSpPr/>
            <p:nvPr/>
          </p:nvSpPr>
          <p:spPr>
            <a:xfrm rot="-1801764">
              <a:off x="5761046" y="473959"/>
              <a:ext cx="64417" cy="111724"/>
            </a:xfrm>
            <a:custGeom>
              <a:rect b="b" l="l" r="r" t="t"/>
              <a:pathLst>
                <a:path extrusionOk="0" h="111823" w="64474">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0" name="Google Shape;4720;p73"/>
            <p:cNvSpPr/>
            <p:nvPr/>
          </p:nvSpPr>
          <p:spPr>
            <a:xfrm rot="-1790023">
              <a:off x="5938028" y="569955"/>
              <a:ext cx="64698" cy="112212"/>
            </a:xfrm>
            <a:custGeom>
              <a:rect b="b" l="l" r="r" t="t"/>
              <a:pathLst>
                <a:path extrusionOk="0" h="112208" w="64696">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1" name="Google Shape;4721;p73"/>
            <p:cNvSpPr/>
            <p:nvPr/>
          </p:nvSpPr>
          <p:spPr>
            <a:xfrm rot="-1801764">
              <a:off x="6087772" y="663001"/>
              <a:ext cx="64417" cy="111724"/>
            </a:xfrm>
            <a:custGeom>
              <a:rect b="b" l="l" r="r" t="t"/>
              <a:pathLst>
                <a:path extrusionOk="0" h="111823" w="64474">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2" name="Google Shape;4722;p73"/>
            <p:cNvSpPr/>
            <p:nvPr/>
          </p:nvSpPr>
          <p:spPr>
            <a:xfrm>
              <a:off x="5152444" y="952333"/>
              <a:ext cx="216911" cy="289327"/>
            </a:xfrm>
            <a:custGeom>
              <a:rect b="b" l="l" r="r" t="t"/>
              <a:pathLst>
                <a:path extrusionOk="0" h="289327" w="216911">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3" name="Google Shape;4723;p73"/>
            <p:cNvSpPr/>
            <p:nvPr/>
          </p:nvSpPr>
          <p:spPr>
            <a:xfrm rot="-1801764">
              <a:off x="5140687" y="961623"/>
              <a:ext cx="170828" cy="296534"/>
            </a:xfrm>
            <a:custGeom>
              <a:rect b="b" l="l" r="r" t="t"/>
              <a:pathLst>
                <a:path extrusionOk="0" h="296798" w="17098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4" name="Google Shape;4724;p73"/>
            <p:cNvSpPr/>
            <p:nvPr/>
          </p:nvSpPr>
          <p:spPr>
            <a:xfrm rot="-1801764">
              <a:off x="5172664" y="1037752"/>
              <a:ext cx="24322" cy="42252"/>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5" name="Google Shape;4725;p73"/>
            <p:cNvSpPr/>
            <p:nvPr/>
          </p:nvSpPr>
          <p:spPr>
            <a:xfrm rot="-1801764">
              <a:off x="5253882" y="1084610"/>
              <a:ext cx="24322" cy="42252"/>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6" name="Google Shape;4726;p73"/>
            <p:cNvSpPr/>
            <p:nvPr/>
          </p:nvSpPr>
          <p:spPr>
            <a:xfrm>
              <a:off x="5184871" y="1123551"/>
              <a:ext cx="85015" cy="59542"/>
            </a:xfrm>
            <a:custGeom>
              <a:rect b="b" l="l" r="r" t="t"/>
              <a:pathLst>
                <a:path extrusionOk="0" h="59542" w="85015">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7" name="Google Shape;4727;p73"/>
            <p:cNvSpPr/>
            <p:nvPr/>
          </p:nvSpPr>
          <p:spPr>
            <a:xfrm>
              <a:off x="3424090" y="2990832"/>
              <a:ext cx="59149" cy="186880"/>
            </a:xfrm>
            <a:custGeom>
              <a:rect b="b" l="l" r="r" t="t"/>
              <a:pathLst>
                <a:path extrusionOk="0" h="186880" w="59149">
                  <a:moveTo>
                    <a:pt x="0" y="152591"/>
                  </a:moveTo>
                  <a:lnTo>
                    <a:pt x="59149" y="186881"/>
                  </a:lnTo>
                  <a:lnTo>
                    <a:pt x="59149" y="34195"/>
                  </a:lnTo>
                  <a:lnTo>
                    <a:pt x="0" y="0"/>
                  </a:lnTo>
                  <a:lnTo>
                    <a:pt x="0" y="152591"/>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8" name="Google Shape;4728;p73"/>
            <p:cNvSpPr/>
            <p:nvPr/>
          </p:nvSpPr>
          <p:spPr>
            <a:xfrm>
              <a:off x="3424090" y="2963209"/>
              <a:ext cx="109454" cy="62007"/>
            </a:xfrm>
            <a:custGeom>
              <a:rect b="b" l="l" r="r" t="t"/>
              <a:pathLst>
                <a:path extrusionOk="0" h="62007" w="109454">
                  <a:moveTo>
                    <a:pt x="59149" y="62008"/>
                  </a:moveTo>
                  <a:lnTo>
                    <a:pt x="0" y="27718"/>
                  </a:lnTo>
                  <a:lnTo>
                    <a:pt x="47928" y="0"/>
                  </a:lnTo>
                  <a:lnTo>
                    <a:pt x="109455" y="34480"/>
                  </a:lnTo>
                  <a:lnTo>
                    <a:pt x="59149" y="62008"/>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9" name="Google Shape;4729;p73"/>
            <p:cNvSpPr/>
            <p:nvPr/>
          </p:nvSpPr>
          <p:spPr>
            <a:xfrm>
              <a:off x="3532974" y="2965813"/>
              <a:ext cx="174947" cy="282184"/>
            </a:xfrm>
            <a:custGeom>
              <a:rect b="b" l="l" r="r" t="t"/>
              <a:pathLst>
                <a:path extrusionOk="0" h="282184" w="174947">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0" name="Google Shape;4730;p73"/>
            <p:cNvSpPr/>
            <p:nvPr/>
          </p:nvSpPr>
          <p:spPr>
            <a:xfrm>
              <a:off x="3635011" y="3202477"/>
              <a:ext cx="34899" cy="63627"/>
            </a:xfrm>
            <a:custGeom>
              <a:rect b="b" l="l" r="r" t="t"/>
              <a:pathLst>
                <a:path extrusionOk="0" h="63627" w="34899">
                  <a:moveTo>
                    <a:pt x="0" y="63627"/>
                  </a:moveTo>
                  <a:lnTo>
                    <a:pt x="34900" y="43148"/>
                  </a:lnTo>
                  <a:lnTo>
                    <a:pt x="3138" y="0"/>
                  </a:lnTo>
                  <a:lnTo>
                    <a:pt x="0" y="6362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1" name="Google Shape;4731;p73"/>
            <p:cNvSpPr/>
            <p:nvPr/>
          </p:nvSpPr>
          <p:spPr>
            <a:xfrm>
              <a:off x="3499691" y="2985265"/>
              <a:ext cx="174947" cy="281849"/>
            </a:xfrm>
            <a:custGeom>
              <a:rect b="b" l="l" r="r" t="t"/>
              <a:pathLst>
                <a:path extrusionOk="0" h="281849" w="174947">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32" name="Google Shape;4732;p73"/>
          <p:cNvGrpSpPr/>
          <p:nvPr/>
        </p:nvGrpSpPr>
        <p:grpSpPr>
          <a:xfrm>
            <a:off x="2671764" y="2863382"/>
            <a:ext cx="1550646" cy="1684920"/>
            <a:chOff x="2244025" y="145922"/>
            <a:chExt cx="4382832" cy="4762352"/>
          </a:xfrm>
        </p:grpSpPr>
        <p:grpSp>
          <p:nvGrpSpPr>
            <p:cNvPr id="4733" name="Google Shape;4733;p73"/>
            <p:cNvGrpSpPr/>
            <p:nvPr/>
          </p:nvGrpSpPr>
          <p:grpSpPr>
            <a:xfrm>
              <a:off x="4124355" y="330300"/>
              <a:ext cx="2502502" cy="3373185"/>
              <a:chOff x="5785580" y="1232275"/>
              <a:chExt cx="2502502" cy="3373185"/>
            </a:xfrm>
          </p:grpSpPr>
          <p:sp>
            <p:nvSpPr>
              <p:cNvPr id="4734" name="Google Shape;4734;p73"/>
              <p:cNvSpPr/>
              <p:nvPr/>
            </p:nvSpPr>
            <p:spPr>
              <a:xfrm>
                <a:off x="6314607" y="3851433"/>
                <a:ext cx="944490" cy="545783"/>
              </a:xfrm>
              <a:custGeom>
                <a:rect b="b" l="l" r="r" t="t"/>
                <a:pathLst>
                  <a:path extrusionOk="0" h="545783" w="94449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5" name="Google Shape;4735;p73"/>
              <p:cNvSpPr/>
              <p:nvPr/>
            </p:nvSpPr>
            <p:spPr>
              <a:xfrm>
                <a:off x="6357717" y="3826573"/>
                <a:ext cx="944624" cy="545413"/>
              </a:xfrm>
              <a:custGeom>
                <a:rect b="b" l="l" r="r" t="t"/>
                <a:pathLst>
                  <a:path extrusionOk="0" h="545413" w="944624">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6" name="Google Shape;4736;p73"/>
              <p:cNvSpPr/>
              <p:nvPr/>
            </p:nvSpPr>
            <p:spPr>
              <a:xfrm>
                <a:off x="7274623" y="4156138"/>
                <a:ext cx="27813" cy="18192"/>
              </a:xfrm>
              <a:custGeom>
                <a:rect b="b" l="l" r="r" t="t"/>
                <a:pathLst>
                  <a:path extrusionOk="0" h="18192" w="27813">
                    <a:moveTo>
                      <a:pt x="27813" y="18193"/>
                    </a:moveTo>
                    <a:lnTo>
                      <a:pt x="27813" y="0"/>
                    </a:lnTo>
                    <a:lnTo>
                      <a:pt x="0" y="16002"/>
                    </a:lnTo>
                    <a:lnTo>
                      <a:pt x="27813" y="1819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7" name="Google Shape;4737;p73"/>
              <p:cNvSpPr/>
              <p:nvPr/>
            </p:nvSpPr>
            <p:spPr>
              <a:xfrm>
                <a:off x="6357747" y="4031456"/>
                <a:ext cx="28575" cy="18478"/>
              </a:xfrm>
              <a:custGeom>
                <a:rect b="b" l="l" r="r" t="t"/>
                <a:pathLst>
                  <a:path extrusionOk="0" h="18478" w="28575">
                    <a:moveTo>
                      <a:pt x="0" y="18479"/>
                    </a:moveTo>
                    <a:lnTo>
                      <a:pt x="0" y="0"/>
                    </a:lnTo>
                    <a:lnTo>
                      <a:pt x="28575" y="11811"/>
                    </a:lnTo>
                    <a:lnTo>
                      <a:pt x="0" y="1847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8" name="Google Shape;4738;p73"/>
              <p:cNvSpPr/>
              <p:nvPr/>
            </p:nvSpPr>
            <p:spPr>
              <a:xfrm>
                <a:off x="6357717" y="3808380"/>
                <a:ext cx="944624" cy="545381"/>
              </a:xfrm>
              <a:custGeom>
                <a:rect b="b" l="l" r="r" t="t"/>
                <a:pathLst>
                  <a:path extrusionOk="0" h="545381" w="944624">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9" name="Google Shape;4739;p73"/>
              <p:cNvSpPr/>
              <p:nvPr/>
            </p:nvSpPr>
            <p:spPr>
              <a:xfrm>
                <a:off x="6627114" y="3561873"/>
                <a:ext cx="675322" cy="594264"/>
              </a:xfrm>
              <a:custGeom>
                <a:rect b="b" l="l" r="r" t="t"/>
                <a:pathLst>
                  <a:path extrusionOk="0" h="594264" w="675322">
                    <a:moveTo>
                      <a:pt x="74581" y="247269"/>
                    </a:moveTo>
                    <a:lnTo>
                      <a:pt x="0" y="0"/>
                    </a:lnTo>
                    <a:lnTo>
                      <a:pt x="608933" y="349186"/>
                    </a:lnTo>
                    <a:lnTo>
                      <a:pt x="675322" y="594265"/>
                    </a:lnTo>
                    <a:lnTo>
                      <a:pt x="74581" y="24726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0" name="Google Shape;4740;p73"/>
              <p:cNvSpPr/>
              <p:nvPr/>
            </p:nvSpPr>
            <p:spPr>
              <a:xfrm>
                <a:off x="7276147" y="4135183"/>
                <a:ext cx="26289" cy="31146"/>
              </a:xfrm>
              <a:custGeom>
                <a:rect b="b" l="l" r="r" t="t"/>
                <a:pathLst>
                  <a:path extrusionOk="0" h="31146" w="26289">
                    <a:moveTo>
                      <a:pt x="8572" y="31147"/>
                    </a:moveTo>
                    <a:lnTo>
                      <a:pt x="26289" y="20955"/>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1" name="Google Shape;4741;p73"/>
              <p:cNvSpPr/>
              <p:nvPr/>
            </p:nvSpPr>
            <p:spPr>
              <a:xfrm>
                <a:off x="6607968" y="3571113"/>
                <a:ext cx="676751" cy="595217"/>
              </a:xfrm>
              <a:custGeom>
                <a:rect b="b" l="l" r="r" t="t"/>
                <a:pathLst>
                  <a:path extrusionOk="0" h="595217" w="676751">
                    <a:moveTo>
                      <a:pt x="74486" y="247364"/>
                    </a:moveTo>
                    <a:lnTo>
                      <a:pt x="0" y="0"/>
                    </a:lnTo>
                    <a:lnTo>
                      <a:pt x="608933" y="349282"/>
                    </a:lnTo>
                    <a:lnTo>
                      <a:pt x="676751" y="595217"/>
                    </a:lnTo>
                    <a:lnTo>
                      <a:pt x="74486" y="24736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2" name="Google Shape;4742;p73"/>
              <p:cNvSpPr/>
              <p:nvPr/>
            </p:nvSpPr>
            <p:spPr>
              <a:xfrm>
                <a:off x="5811392" y="1232275"/>
                <a:ext cx="2476690" cy="3358041"/>
              </a:xfrm>
              <a:custGeom>
                <a:rect b="b" l="l" r="r" t="t"/>
                <a:pathLst>
                  <a:path extrusionOk="0" h="3358041" w="247669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3" name="Google Shape;4743;p73"/>
              <p:cNvSpPr/>
              <p:nvPr/>
            </p:nvSpPr>
            <p:spPr>
              <a:xfrm>
                <a:off x="8240363" y="4509420"/>
                <a:ext cx="26098" cy="92487"/>
              </a:xfrm>
              <a:custGeom>
                <a:rect b="b" l="l" r="r" t="t"/>
                <a:pathLst>
                  <a:path extrusionOk="0" h="92487" w="26098">
                    <a:moveTo>
                      <a:pt x="0" y="92488"/>
                    </a:moveTo>
                    <a:lnTo>
                      <a:pt x="26098" y="77438"/>
                    </a:lnTo>
                    <a:lnTo>
                      <a:pt x="14859" y="0"/>
                    </a:lnTo>
                    <a:lnTo>
                      <a:pt x="0" y="9248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4" name="Google Shape;4744;p73"/>
              <p:cNvSpPr/>
              <p:nvPr/>
            </p:nvSpPr>
            <p:spPr>
              <a:xfrm>
                <a:off x="5807106" y="1235868"/>
                <a:ext cx="62674" cy="27245"/>
              </a:xfrm>
              <a:custGeom>
                <a:rect b="b" l="l" r="r" t="t"/>
                <a:pathLst>
                  <a:path extrusionOk="0" h="27245" w="62674">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5" name="Google Shape;4745;p73"/>
              <p:cNvSpPr/>
              <p:nvPr/>
            </p:nvSpPr>
            <p:spPr>
              <a:xfrm>
                <a:off x="5789771" y="1244753"/>
                <a:ext cx="2476690" cy="3358040"/>
              </a:xfrm>
              <a:custGeom>
                <a:rect b="b" l="l" r="r" t="t"/>
                <a:pathLst>
                  <a:path extrusionOk="0" h="3358040" w="247669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6" name="Google Shape;4746;p73"/>
              <p:cNvSpPr/>
              <p:nvPr/>
            </p:nvSpPr>
            <p:spPr>
              <a:xfrm>
                <a:off x="5785580" y="1247175"/>
                <a:ext cx="2476785" cy="3358285"/>
              </a:xfrm>
              <a:custGeom>
                <a:rect b="b" l="l" r="r" t="t"/>
                <a:pathLst>
                  <a:path extrusionOk="0" h="3358285" w="2476785">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7" name="Google Shape;4747;p73"/>
              <p:cNvSpPr/>
              <p:nvPr/>
            </p:nvSpPr>
            <p:spPr>
              <a:xfrm>
                <a:off x="5815488" y="1286421"/>
                <a:ext cx="2415539" cy="3200710"/>
              </a:xfrm>
              <a:custGeom>
                <a:rect b="b" l="l" r="r" t="t"/>
                <a:pathLst>
                  <a:path extrusionOk="0" h="3200710" w="2415539">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8" name="Google Shape;4748;p73"/>
              <p:cNvSpPr/>
              <p:nvPr/>
            </p:nvSpPr>
            <p:spPr>
              <a:xfrm>
                <a:off x="5915882" y="1476290"/>
                <a:ext cx="2188940" cy="1460906"/>
              </a:xfrm>
              <a:custGeom>
                <a:rect b="b" l="l" r="r" t="t"/>
                <a:pathLst>
                  <a:path extrusionOk="0" h="1460906" w="218894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9" name="Google Shape;4749;p73"/>
              <p:cNvSpPr/>
              <p:nvPr/>
            </p:nvSpPr>
            <p:spPr>
              <a:xfrm rot="-1801764">
                <a:off x="5975652" y="1564561"/>
                <a:ext cx="76512" cy="132469"/>
              </a:xfrm>
              <a:custGeom>
                <a:rect b="b" l="l" r="r" t="t"/>
                <a:pathLst>
                  <a:path extrusionOk="0" h="132587" w="7658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0" name="Google Shape;4750;p73"/>
              <p:cNvSpPr/>
              <p:nvPr/>
            </p:nvSpPr>
            <p:spPr>
              <a:xfrm>
                <a:off x="6935438" y="2145169"/>
                <a:ext cx="197262" cy="149154"/>
              </a:xfrm>
              <a:custGeom>
                <a:rect b="b" l="l" r="r" t="t"/>
                <a:pathLst>
                  <a:path extrusionOk="0" h="149154" w="197262">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1" name="Google Shape;4751;p73"/>
              <p:cNvSpPr/>
              <p:nvPr/>
            </p:nvSpPr>
            <p:spPr>
              <a:xfrm>
                <a:off x="7235094" y="2318577"/>
                <a:ext cx="197262" cy="148968"/>
              </a:xfrm>
              <a:custGeom>
                <a:rect b="b" l="l" r="r" t="t"/>
                <a:pathLst>
                  <a:path extrusionOk="0" h="148968" w="197262">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2" name="Google Shape;4752;p73"/>
              <p:cNvSpPr/>
              <p:nvPr/>
            </p:nvSpPr>
            <p:spPr>
              <a:xfrm>
                <a:off x="7529798" y="2488369"/>
                <a:ext cx="197358" cy="149033"/>
              </a:xfrm>
              <a:custGeom>
                <a:rect b="b" l="l" r="r" t="t"/>
                <a:pathLst>
                  <a:path extrusionOk="0" h="149033" w="197358">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3" name="Google Shape;4753;p73"/>
              <p:cNvSpPr/>
              <p:nvPr/>
            </p:nvSpPr>
            <p:spPr>
              <a:xfrm>
                <a:off x="7829454" y="2661668"/>
                <a:ext cx="197358" cy="148943"/>
              </a:xfrm>
              <a:custGeom>
                <a:rect b="b" l="l" r="r" t="t"/>
                <a:pathLst>
                  <a:path extrusionOk="0" h="148943" w="197358">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4" name="Google Shape;4754;p73"/>
              <p:cNvSpPr/>
              <p:nvPr/>
            </p:nvSpPr>
            <p:spPr>
              <a:xfrm>
                <a:off x="7391400" y="2634856"/>
                <a:ext cx="551783" cy="685887"/>
              </a:xfrm>
              <a:custGeom>
                <a:rect b="b" l="l" r="r" t="t"/>
                <a:pathLst>
                  <a:path extrusionOk="0" h="685887" w="551783">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5" name="Google Shape;4755;p73"/>
              <p:cNvSpPr/>
              <p:nvPr/>
            </p:nvSpPr>
            <p:spPr>
              <a:xfrm>
                <a:off x="5981604" y="2604685"/>
                <a:ext cx="1286351" cy="820016"/>
              </a:xfrm>
              <a:custGeom>
                <a:rect b="b" l="l" r="r" t="t"/>
                <a:pathLst>
                  <a:path extrusionOk="0" h="820016" w="1286351">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6" name="Google Shape;4756;p73"/>
              <p:cNvSpPr/>
              <p:nvPr/>
            </p:nvSpPr>
            <p:spPr>
              <a:xfrm>
                <a:off x="5985319" y="2767047"/>
                <a:ext cx="1158430" cy="718178"/>
              </a:xfrm>
              <a:custGeom>
                <a:rect b="b" l="l" r="r" t="t"/>
                <a:pathLst>
                  <a:path extrusionOk="0" h="718178" w="115843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7" name="Google Shape;4757;p73"/>
              <p:cNvSpPr/>
              <p:nvPr/>
            </p:nvSpPr>
            <p:spPr>
              <a:xfrm>
                <a:off x="5985319" y="2872624"/>
                <a:ext cx="1158430" cy="718059"/>
              </a:xfrm>
              <a:custGeom>
                <a:rect b="b" l="l" r="r" t="t"/>
                <a:pathLst>
                  <a:path extrusionOk="0" h="718059" w="115843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8" name="Google Shape;4758;p73"/>
              <p:cNvSpPr/>
              <p:nvPr/>
            </p:nvSpPr>
            <p:spPr>
              <a:xfrm>
                <a:off x="5985319" y="2978121"/>
                <a:ext cx="868489" cy="550694"/>
              </a:xfrm>
              <a:custGeom>
                <a:rect b="b" l="l" r="r" t="t"/>
                <a:pathLst>
                  <a:path extrusionOk="0" h="550694" w="868489">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9" name="Google Shape;4759;p73"/>
              <p:cNvSpPr/>
              <p:nvPr/>
            </p:nvSpPr>
            <p:spPr>
              <a:xfrm>
                <a:off x="7391018" y="3086134"/>
                <a:ext cx="551783" cy="368151"/>
              </a:xfrm>
              <a:custGeom>
                <a:rect b="b" l="l" r="r" t="t"/>
                <a:pathLst>
                  <a:path extrusionOk="0" h="368151"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0" name="Google Shape;4760;p73"/>
              <p:cNvSpPr/>
              <p:nvPr/>
            </p:nvSpPr>
            <p:spPr>
              <a:xfrm>
                <a:off x="7391018" y="3191616"/>
                <a:ext cx="551783" cy="368230"/>
              </a:xfrm>
              <a:custGeom>
                <a:rect b="b" l="l" r="r" t="t"/>
                <a:pathLst>
                  <a:path extrusionOk="0" h="368230" w="551783">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1" name="Google Shape;4761;p73"/>
              <p:cNvSpPr/>
              <p:nvPr/>
            </p:nvSpPr>
            <p:spPr>
              <a:xfrm>
                <a:off x="7391018" y="3297399"/>
                <a:ext cx="413670" cy="288153"/>
              </a:xfrm>
              <a:custGeom>
                <a:rect b="b" l="l" r="r" t="t"/>
                <a:pathLst>
                  <a:path extrusionOk="0" h="288153" w="41367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2" name="Google Shape;4762;p73"/>
              <p:cNvSpPr/>
              <p:nvPr/>
            </p:nvSpPr>
            <p:spPr>
              <a:xfrm>
                <a:off x="7391400" y="3447774"/>
                <a:ext cx="551783" cy="685927"/>
              </a:xfrm>
              <a:custGeom>
                <a:rect b="b" l="l" r="r" t="t"/>
                <a:pathLst>
                  <a:path extrusionOk="0" h="685927" w="551783">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3" name="Google Shape;4763;p73"/>
              <p:cNvSpPr/>
              <p:nvPr/>
            </p:nvSpPr>
            <p:spPr>
              <a:xfrm>
                <a:off x="7391018" y="3899093"/>
                <a:ext cx="551783" cy="368152"/>
              </a:xfrm>
              <a:custGeom>
                <a:rect b="b" l="l" r="r" t="t"/>
                <a:pathLst>
                  <a:path extrusionOk="0" h="368152" w="551783">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4" name="Google Shape;4764;p73"/>
              <p:cNvSpPr/>
              <p:nvPr/>
            </p:nvSpPr>
            <p:spPr>
              <a:xfrm>
                <a:off x="7462456" y="2876264"/>
                <a:ext cx="257937" cy="241458"/>
              </a:xfrm>
              <a:custGeom>
                <a:rect b="b" l="l" r="r" t="t"/>
                <a:pathLst>
                  <a:path extrusionOk="0" h="241458" w="257937">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5" name="Google Shape;4765;p73"/>
              <p:cNvSpPr/>
              <p:nvPr/>
            </p:nvSpPr>
            <p:spPr>
              <a:xfrm rot="-1801764">
                <a:off x="7788337" y="2912905"/>
                <a:ext cx="68709" cy="119146"/>
              </a:xfrm>
              <a:custGeom>
                <a:rect b="b" l="l" r="r" t="t"/>
                <a:pathLst>
                  <a:path extrusionOk="0" h="119252" w="6877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6" name="Google Shape;4766;p73"/>
              <p:cNvSpPr/>
              <p:nvPr/>
            </p:nvSpPr>
            <p:spPr>
              <a:xfrm>
                <a:off x="7466171" y="3701224"/>
                <a:ext cx="257936" cy="241363"/>
              </a:xfrm>
              <a:custGeom>
                <a:rect b="b" l="l" r="r" t="t"/>
                <a:pathLst>
                  <a:path extrusionOk="0" h="241363" w="257936">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7" name="Google Shape;4767;p73"/>
              <p:cNvSpPr/>
              <p:nvPr/>
            </p:nvSpPr>
            <p:spPr>
              <a:xfrm rot="-1790023">
                <a:off x="7807389" y="3748630"/>
                <a:ext cx="69009" cy="119667"/>
              </a:xfrm>
              <a:custGeom>
                <a:rect b="b" l="l" r="r" t="t"/>
                <a:pathLst>
                  <a:path extrusionOk="0" h="119663" w="69007">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8" name="Google Shape;4768;p73"/>
              <p:cNvSpPr/>
              <p:nvPr/>
            </p:nvSpPr>
            <p:spPr>
              <a:xfrm>
                <a:off x="5996654" y="1854288"/>
                <a:ext cx="1266348" cy="1335535"/>
              </a:xfrm>
              <a:custGeom>
                <a:rect b="b" l="l" r="r" t="t"/>
                <a:pathLst>
                  <a:path extrusionOk="0" h="1335535" w="1266348">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9" name="Google Shape;4769;p73"/>
              <p:cNvSpPr/>
              <p:nvPr/>
            </p:nvSpPr>
            <p:spPr>
              <a:xfrm>
                <a:off x="6187916" y="2312479"/>
                <a:ext cx="441007" cy="412813"/>
              </a:xfrm>
              <a:custGeom>
                <a:rect b="b" l="l" r="r" t="t"/>
                <a:pathLst>
                  <a:path extrusionOk="0" h="412813" w="441007">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0" name="Google Shape;4770;p73"/>
              <p:cNvSpPr/>
              <p:nvPr/>
            </p:nvSpPr>
            <p:spPr>
              <a:xfrm rot="-1801764">
                <a:off x="6969573" y="2537060"/>
                <a:ext cx="117623" cy="203653"/>
              </a:xfrm>
              <a:custGeom>
                <a:rect b="b" l="l" r="r" t="t"/>
                <a:pathLst>
                  <a:path extrusionOk="0" h="203834" w="117728">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71" name="Google Shape;4771;p73"/>
            <p:cNvSpPr/>
            <p:nvPr/>
          </p:nvSpPr>
          <p:spPr>
            <a:xfrm>
              <a:off x="4124355" y="1157329"/>
              <a:ext cx="276891" cy="1108478"/>
            </a:xfrm>
            <a:custGeom>
              <a:rect b="b" l="l" r="r" t="t"/>
              <a:pathLst>
                <a:path extrusionOk="0" h="1108478" w="276891">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2" name="Google Shape;4772;p73"/>
            <p:cNvSpPr/>
            <p:nvPr/>
          </p:nvSpPr>
          <p:spPr>
            <a:xfrm>
              <a:off x="3407027" y="665933"/>
              <a:ext cx="814853" cy="1408939"/>
            </a:xfrm>
            <a:custGeom>
              <a:rect b="b" l="l" r="r" t="t"/>
              <a:pathLst>
                <a:path extrusionOk="0" h="1408939" w="814853">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3" name="Google Shape;4773;p73"/>
            <p:cNvSpPr/>
            <p:nvPr/>
          </p:nvSpPr>
          <p:spPr>
            <a:xfrm>
              <a:off x="3387120" y="682740"/>
              <a:ext cx="804386" cy="1393465"/>
            </a:xfrm>
            <a:custGeom>
              <a:rect b="b" l="l" r="r" t="t"/>
              <a:pathLst>
                <a:path extrusionOk="0" h="1393465" w="804386">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4" name="Google Shape;4774;p73"/>
            <p:cNvSpPr/>
            <p:nvPr/>
          </p:nvSpPr>
          <p:spPr>
            <a:xfrm>
              <a:off x="3499610" y="847672"/>
              <a:ext cx="17240" cy="769048"/>
            </a:xfrm>
            <a:custGeom>
              <a:rect b="b" l="l" r="r" t="t"/>
              <a:pathLst>
                <a:path extrusionOk="0" h="769048" w="17240">
                  <a:moveTo>
                    <a:pt x="0" y="759047"/>
                  </a:moveTo>
                  <a:lnTo>
                    <a:pt x="17240" y="769048"/>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5" name="Google Shape;4775;p73"/>
            <p:cNvSpPr/>
            <p:nvPr/>
          </p:nvSpPr>
          <p:spPr>
            <a:xfrm>
              <a:off x="3477988" y="1035502"/>
              <a:ext cx="60483" cy="177021"/>
            </a:xfrm>
            <a:custGeom>
              <a:rect b="b" l="l" r="r" t="t"/>
              <a:pathLst>
                <a:path extrusionOk="0" h="177021" w="60483">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6" name="Google Shape;4776;p73"/>
            <p:cNvSpPr/>
            <p:nvPr/>
          </p:nvSpPr>
          <p:spPr>
            <a:xfrm>
              <a:off x="3684776" y="951970"/>
              <a:ext cx="17335" cy="768953"/>
            </a:xfrm>
            <a:custGeom>
              <a:rect b="b" l="l" r="r" t="t"/>
              <a:pathLst>
                <a:path extrusionOk="0" h="768953" w="17335">
                  <a:moveTo>
                    <a:pt x="0" y="758952"/>
                  </a:moveTo>
                  <a:lnTo>
                    <a:pt x="17336" y="768953"/>
                  </a:lnTo>
                  <a:lnTo>
                    <a:pt x="17336" y="10001"/>
                  </a:lnTo>
                  <a:lnTo>
                    <a:pt x="0" y="0"/>
                  </a:lnTo>
                  <a:lnTo>
                    <a:pt x="0" y="75895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7" name="Google Shape;4777;p73"/>
            <p:cNvSpPr/>
            <p:nvPr/>
          </p:nvSpPr>
          <p:spPr>
            <a:xfrm>
              <a:off x="3663154" y="1389355"/>
              <a:ext cx="60579" cy="177060"/>
            </a:xfrm>
            <a:custGeom>
              <a:rect b="b" l="l" r="r" t="t"/>
              <a:pathLst>
                <a:path extrusionOk="0" h="177060" w="60579">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8" name="Google Shape;4778;p73"/>
            <p:cNvSpPr/>
            <p:nvPr/>
          </p:nvSpPr>
          <p:spPr>
            <a:xfrm>
              <a:off x="3870037" y="1058841"/>
              <a:ext cx="17335" cy="769048"/>
            </a:xfrm>
            <a:custGeom>
              <a:rect b="b" l="l" r="r" t="t"/>
              <a:pathLst>
                <a:path extrusionOk="0" h="769048" w="17335">
                  <a:moveTo>
                    <a:pt x="0" y="759047"/>
                  </a:moveTo>
                  <a:lnTo>
                    <a:pt x="17335" y="769049"/>
                  </a:lnTo>
                  <a:lnTo>
                    <a:pt x="17335"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9" name="Google Shape;4779;p73"/>
            <p:cNvSpPr/>
            <p:nvPr/>
          </p:nvSpPr>
          <p:spPr>
            <a:xfrm>
              <a:off x="3848416" y="1146769"/>
              <a:ext cx="60579" cy="177060"/>
            </a:xfrm>
            <a:custGeom>
              <a:rect b="b" l="l" r="r" t="t"/>
              <a:pathLst>
                <a:path extrusionOk="0" h="177060" w="60579">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0" name="Google Shape;4780;p73"/>
            <p:cNvSpPr/>
            <p:nvPr/>
          </p:nvSpPr>
          <p:spPr>
            <a:xfrm>
              <a:off x="4055299" y="1165807"/>
              <a:ext cx="17240" cy="768953"/>
            </a:xfrm>
            <a:custGeom>
              <a:rect b="b" l="l" r="r" t="t"/>
              <a:pathLst>
                <a:path extrusionOk="0" h="768953" w="17240">
                  <a:moveTo>
                    <a:pt x="0" y="759047"/>
                  </a:moveTo>
                  <a:lnTo>
                    <a:pt x="17240" y="768953"/>
                  </a:lnTo>
                  <a:lnTo>
                    <a:pt x="17240" y="10001"/>
                  </a:lnTo>
                  <a:lnTo>
                    <a:pt x="0" y="0"/>
                  </a:lnTo>
                  <a:lnTo>
                    <a:pt x="0" y="75904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1" name="Google Shape;4781;p73"/>
            <p:cNvSpPr/>
            <p:nvPr/>
          </p:nvSpPr>
          <p:spPr>
            <a:xfrm>
              <a:off x="4033677" y="1453459"/>
              <a:ext cx="60483" cy="177021"/>
            </a:xfrm>
            <a:custGeom>
              <a:rect b="b" l="l" r="r" t="t"/>
              <a:pathLst>
                <a:path extrusionOk="0" h="177021" w="60483">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82" name="Google Shape;4782;p73"/>
            <p:cNvGrpSpPr/>
            <p:nvPr/>
          </p:nvGrpSpPr>
          <p:grpSpPr>
            <a:xfrm>
              <a:off x="3457891" y="2611797"/>
              <a:ext cx="595122" cy="410622"/>
              <a:chOff x="5119116" y="3513772"/>
              <a:chExt cx="595122" cy="410622"/>
            </a:xfrm>
          </p:grpSpPr>
          <p:sp>
            <p:nvSpPr>
              <p:cNvPr id="4783" name="Google Shape;4783;p73"/>
              <p:cNvSpPr/>
              <p:nvPr/>
            </p:nvSpPr>
            <p:spPr>
              <a:xfrm>
                <a:off x="5119116" y="361864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4" name="Google Shape;4784;p73"/>
              <p:cNvSpPr/>
              <p:nvPr/>
            </p:nvSpPr>
            <p:spPr>
              <a:xfrm>
                <a:off x="5184648" y="357930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5" name="Google Shape;4785;p73"/>
              <p:cNvSpPr/>
              <p:nvPr/>
            </p:nvSpPr>
            <p:spPr>
              <a:xfrm>
                <a:off x="5184743" y="3664839"/>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6" name="Google Shape;4786;p73"/>
              <p:cNvSpPr/>
              <p:nvPr/>
            </p:nvSpPr>
            <p:spPr>
              <a:xfrm>
                <a:off x="5674423" y="3666648"/>
                <a:ext cx="39814" cy="93916"/>
              </a:xfrm>
              <a:custGeom>
                <a:rect b="b" l="l" r="r" t="t"/>
                <a:pathLst>
                  <a:path extrusionOk="0" h="93916" w="39814">
                    <a:moveTo>
                      <a:pt x="39814" y="0"/>
                    </a:moveTo>
                    <a:lnTo>
                      <a:pt x="39814" y="65532"/>
                    </a:lnTo>
                    <a:lnTo>
                      <a:pt x="13049" y="93916"/>
                    </a:lnTo>
                    <a:lnTo>
                      <a:pt x="0" y="18955"/>
                    </a:lnTo>
                    <a:lnTo>
                      <a:pt x="39814"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7" name="Google Shape;4787;p73"/>
              <p:cNvSpPr/>
              <p:nvPr/>
            </p:nvSpPr>
            <p:spPr>
              <a:xfrm>
                <a:off x="5184648" y="3513772"/>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8" name="Google Shape;4788;p73"/>
              <p:cNvSpPr/>
              <p:nvPr/>
            </p:nvSpPr>
            <p:spPr>
              <a:xfrm>
                <a:off x="5260027" y="3555420"/>
                <a:ext cx="379097" cy="218860"/>
              </a:xfrm>
              <a:custGeom>
                <a:rect b="b" l="l" r="r" t="t"/>
                <a:pathLst>
                  <a:path extrusionOk="0" h="218860" w="379097">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9" name="Google Shape;4789;p73"/>
              <p:cNvSpPr/>
              <p:nvPr/>
            </p:nvSpPr>
            <p:spPr>
              <a:xfrm>
                <a:off x="5260371" y="3568469"/>
                <a:ext cx="378428" cy="205811"/>
              </a:xfrm>
              <a:custGeom>
                <a:rect b="b" l="l" r="r" t="t"/>
                <a:pathLst>
                  <a:path extrusionOk="0" h="205811" w="378428">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0" name="Google Shape;4790;p73"/>
              <p:cNvSpPr/>
              <p:nvPr/>
            </p:nvSpPr>
            <p:spPr>
              <a:xfrm>
                <a:off x="5357145" y="3618071"/>
                <a:ext cx="176643" cy="110490"/>
              </a:xfrm>
              <a:custGeom>
                <a:rect b="b" l="l" r="r" t="t"/>
                <a:pathLst>
                  <a:path extrusionOk="0" h="110490" w="176643">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1" name="Google Shape;4791;p73"/>
              <p:cNvSpPr/>
              <p:nvPr/>
            </p:nvSpPr>
            <p:spPr>
              <a:xfrm>
                <a:off x="5430297" y="3699986"/>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2" name="Google Shape;4792;p73"/>
              <p:cNvSpPr/>
              <p:nvPr/>
            </p:nvSpPr>
            <p:spPr>
              <a:xfrm>
                <a:off x="5506497" y="3706463"/>
                <a:ext cx="25145" cy="11810"/>
              </a:xfrm>
              <a:custGeom>
                <a:rect b="b" l="l" r="r" t="t"/>
                <a:pathLst>
                  <a:path extrusionOk="0" h="11810" w="25145">
                    <a:moveTo>
                      <a:pt x="25146" y="10287"/>
                    </a:moveTo>
                    <a:lnTo>
                      <a:pt x="25146" y="0"/>
                    </a:lnTo>
                    <a:lnTo>
                      <a:pt x="0" y="2000"/>
                    </a:lnTo>
                    <a:lnTo>
                      <a:pt x="14478"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3" name="Google Shape;4793;p73"/>
              <p:cNvSpPr/>
              <p:nvPr/>
            </p:nvSpPr>
            <p:spPr>
              <a:xfrm>
                <a:off x="5514975" y="366874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4" name="Google Shape;4794;p73"/>
              <p:cNvSpPr/>
              <p:nvPr/>
            </p:nvSpPr>
            <p:spPr>
              <a:xfrm>
                <a:off x="5455729" y="3672554"/>
                <a:ext cx="28384" cy="19811"/>
              </a:xfrm>
              <a:custGeom>
                <a:rect b="b" l="l" r="r" t="t"/>
                <a:pathLst>
                  <a:path extrusionOk="0" h="19811" w="28384">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5" name="Google Shape;4795;p73"/>
              <p:cNvSpPr/>
              <p:nvPr/>
            </p:nvSpPr>
            <p:spPr>
              <a:xfrm>
                <a:off x="5397817" y="3639502"/>
                <a:ext cx="35337" cy="23336"/>
              </a:xfrm>
              <a:custGeom>
                <a:rect b="b" l="l" r="r" t="t"/>
                <a:pathLst>
                  <a:path extrusionOk="0" h="23336" w="35337">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6" name="Google Shape;4796;p73"/>
              <p:cNvSpPr/>
              <p:nvPr/>
            </p:nvSpPr>
            <p:spPr>
              <a:xfrm>
                <a:off x="5430297" y="3620928"/>
                <a:ext cx="16383" cy="14668"/>
              </a:xfrm>
              <a:custGeom>
                <a:rect b="b" l="l" r="r" t="t"/>
                <a:pathLst>
                  <a:path extrusionOk="0" h="14668" w="16383">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7" name="Google Shape;4797;p73"/>
              <p:cNvSpPr/>
              <p:nvPr/>
            </p:nvSpPr>
            <p:spPr>
              <a:xfrm>
                <a:off x="5357050" y="361788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8" name="Google Shape;4798;p73"/>
              <p:cNvSpPr/>
              <p:nvPr/>
            </p:nvSpPr>
            <p:spPr>
              <a:xfrm>
                <a:off x="5357621" y="3652361"/>
                <a:ext cx="18002" cy="18097"/>
              </a:xfrm>
              <a:custGeom>
                <a:rect b="b" l="l" r="r" t="t"/>
                <a:pathLst>
                  <a:path extrusionOk="0" h="18097" w="18002">
                    <a:moveTo>
                      <a:pt x="0" y="10668"/>
                    </a:moveTo>
                    <a:lnTo>
                      <a:pt x="0" y="0"/>
                    </a:lnTo>
                    <a:lnTo>
                      <a:pt x="18002" y="0"/>
                    </a:lnTo>
                    <a:lnTo>
                      <a:pt x="13621"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9" name="Google Shape;4799;p73"/>
              <p:cNvSpPr/>
              <p:nvPr/>
            </p:nvSpPr>
            <p:spPr>
              <a:xfrm>
                <a:off x="5357145" y="3607879"/>
                <a:ext cx="176643" cy="110394"/>
              </a:xfrm>
              <a:custGeom>
                <a:rect b="b" l="l" r="r" t="t"/>
                <a:pathLst>
                  <a:path extrusionOk="0" h="110394" w="176643">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00" name="Google Shape;4800;p73"/>
            <p:cNvGrpSpPr/>
            <p:nvPr/>
          </p:nvGrpSpPr>
          <p:grpSpPr>
            <a:xfrm>
              <a:off x="3545044" y="2530263"/>
              <a:ext cx="529590" cy="371284"/>
              <a:chOff x="5206269" y="3432238"/>
              <a:chExt cx="529590" cy="371284"/>
            </a:xfrm>
          </p:grpSpPr>
          <p:sp>
            <p:nvSpPr>
              <p:cNvPr id="4801" name="Google Shape;4801;p73"/>
              <p:cNvSpPr/>
              <p:nvPr/>
            </p:nvSpPr>
            <p:spPr>
              <a:xfrm>
                <a:off x="5206269" y="3497770"/>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2" name="Google Shape;4802;p73"/>
              <p:cNvSpPr/>
              <p:nvPr/>
            </p:nvSpPr>
            <p:spPr>
              <a:xfrm>
                <a:off x="5206365" y="3583305"/>
                <a:ext cx="52292" cy="69627"/>
              </a:xfrm>
              <a:custGeom>
                <a:rect b="b" l="l" r="r" t="t"/>
                <a:pathLst>
                  <a:path extrusionOk="0" h="69627" w="52292">
                    <a:moveTo>
                      <a:pt x="0" y="69628"/>
                    </a:moveTo>
                    <a:lnTo>
                      <a:pt x="0" y="0"/>
                    </a:lnTo>
                    <a:lnTo>
                      <a:pt x="52292"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3" name="Google Shape;4803;p73"/>
              <p:cNvSpPr/>
              <p:nvPr/>
            </p:nvSpPr>
            <p:spPr>
              <a:xfrm>
                <a:off x="5696045" y="3585114"/>
                <a:ext cx="39814" cy="93916"/>
              </a:xfrm>
              <a:custGeom>
                <a:rect b="b" l="l" r="r" t="t"/>
                <a:pathLst>
                  <a:path extrusionOk="0" h="93916" w="39814">
                    <a:moveTo>
                      <a:pt x="39815" y="0"/>
                    </a:moveTo>
                    <a:lnTo>
                      <a:pt x="39815" y="65532"/>
                    </a:lnTo>
                    <a:lnTo>
                      <a:pt x="13049" y="93916"/>
                    </a:lnTo>
                    <a:lnTo>
                      <a:pt x="0" y="18955"/>
                    </a:lnTo>
                    <a:lnTo>
                      <a:pt x="3981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4" name="Google Shape;4804;p73"/>
              <p:cNvSpPr/>
              <p:nvPr/>
            </p:nvSpPr>
            <p:spPr>
              <a:xfrm>
                <a:off x="5206269" y="3432238"/>
                <a:ext cx="529590" cy="305752"/>
              </a:xfrm>
              <a:custGeom>
                <a:rect b="b" l="l" r="r" t="t"/>
                <a:pathLst>
                  <a:path extrusionOk="0" h="305752" w="52959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5" name="Google Shape;4805;p73"/>
              <p:cNvSpPr/>
              <p:nvPr/>
            </p:nvSpPr>
            <p:spPr>
              <a:xfrm>
                <a:off x="5281554" y="3473886"/>
                <a:ext cx="379116" cy="218860"/>
              </a:xfrm>
              <a:custGeom>
                <a:rect b="b" l="l" r="r" t="t"/>
                <a:pathLst>
                  <a:path extrusionOk="0" h="218860" w="379116">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6" name="Google Shape;4806;p73"/>
              <p:cNvSpPr/>
              <p:nvPr/>
            </p:nvSpPr>
            <p:spPr>
              <a:xfrm>
                <a:off x="5281898" y="3486935"/>
                <a:ext cx="378428" cy="205811"/>
              </a:xfrm>
              <a:custGeom>
                <a:rect b="b" l="l" r="r" t="t"/>
                <a:pathLst>
                  <a:path extrusionOk="0" h="205811" w="378428">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7" name="Google Shape;4807;p73"/>
              <p:cNvSpPr/>
              <p:nvPr/>
            </p:nvSpPr>
            <p:spPr>
              <a:xfrm>
                <a:off x="5378767" y="3536823"/>
                <a:ext cx="177060" cy="109918"/>
              </a:xfrm>
              <a:custGeom>
                <a:rect b="b" l="l" r="r" t="t"/>
                <a:pathLst>
                  <a:path extrusionOk="0" h="109918" w="17706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8" name="Google Shape;4808;p73"/>
              <p:cNvSpPr/>
              <p:nvPr/>
            </p:nvSpPr>
            <p:spPr>
              <a:xfrm>
                <a:off x="5451919" y="3618738"/>
                <a:ext cx="11620" cy="15239"/>
              </a:xfrm>
              <a:custGeom>
                <a:rect b="b" l="l" r="r" t="t"/>
                <a:pathLst>
                  <a:path extrusionOk="0" h="15239"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9" name="Google Shape;4809;p73"/>
              <p:cNvSpPr/>
              <p:nvPr/>
            </p:nvSpPr>
            <p:spPr>
              <a:xfrm>
                <a:off x="5528119" y="3625024"/>
                <a:ext cx="25241" cy="11715"/>
              </a:xfrm>
              <a:custGeom>
                <a:rect b="b" l="l" r="r" t="t"/>
                <a:pathLst>
                  <a:path extrusionOk="0" h="11715" w="25241">
                    <a:moveTo>
                      <a:pt x="25241" y="10192"/>
                    </a:moveTo>
                    <a:lnTo>
                      <a:pt x="25241" y="0"/>
                    </a:lnTo>
                    <a:lnTo>
                      <a:pt x="0" y="1905"/>
                    </a:lnTo>
                    <a:lnTo>
                      <a:pt x="14478" y="11716"/>
                    </a:lnTo>
                    <a:lnTo>
                      <a:pt x="25241" y="1019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0" name="Google Shape;4810;p73"/>
              <p:cNvSpPr/>
              <p:nvPr/>
            </p:nvSpPr>
            <p:spPr>
              <a:xfrm>
                <a:off x="5536596" y="3587210"/>
                <a:ext cx="18859" cy="10382"/>
              </a:xfrm>
              <a:custGeom>
                <a:rect b="b" l="l" r="r" t="t"/>
                <a:pathLst>
                  <a:path extrusionOk="0" h="10382" w="18859">
                    <a:moveTo>
                      <a:pt x="18859" y="10383"/>
                    </a:moveTo>
                    <a:lnTo>
                      <a:pt x="18859" y="0"/>
                    </a:lnTo>
                    <a:lnTo>
                      <a:pt x="0" y="6763"/>
                    </a:lnTo>
                    <a:lnTo>
                      <a:pt x="18859" y="10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1" name="Google Shape;4811;p73"/>
              <p:cNvSpPr/>
              <p:nvPr/>
            </p:nvSpPr>
            <p:spPr>
              <a:xfrm>
                <a:off x="5477351" y="3591020"/>
                <a:ext cx="28384" cy="19811"/>
              </a:xfrm>
              <a:custGeom>
                <a:rect b="b" l="l" r="r" t="t"/>
                <a:pathLst>
                  <a:path extrusionOk="0" h="19811" w="28384">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2" name="Google Shape;4812;p73"/>
              <p:cNvSpPr/>
              <p:nvPr/>
            </p:nvSpPr>
            <p:spPr>
              <a:xfrm>
                <a:off x="5419725" y="3558063"/>
                <a:ext cx="35433" cy="23241"/>
              </a:xfrm>
              <a:custGeom>
                <a:rect b="b" l="l" r="r" t="t"/>
                <a:pathLst>
                  <a:path extrusionOk="0" h="23241" w="35433">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3" name="Google Shape;4813;p73"/>
              <p:cNvSpPr/>
              <p:nvPr/>
            </p:nvSpPr>
            <p:spPr>
              <a:xfrm>
                <a:off x="5451919" y="3539394"/>
                <a:ext cx="16383" cy="14668"/>
              </a:xfrm>
              <a:custGeom>
                <a:rect b="b" l="l" r="r" t="t"/>
                <a:pathLst>
                  <a:path extrusionOk="0" h="14668" w="16383">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4" name="Google Shape;4814;p73"/>
              <p:cNvSpPr/>
              <p:nvPr/>
            </p:nvSpPr>
            <p:spPr>
              <a:xfrm>
                <a:off x="5378672" y="3536346"/>
                <a:ext cx="15716" cy="11715"/>
              </a:xfrm>
              <a:custGeom>
                <a:rect b="b" l="l" r="r" t="t"/>
                <a:pathLst>
                  <a:path extrusionOk="0" h="11715" w="15716">
                    <a:moveTo>
                      <a:pt x="0" y="10287"/>
                    </a:moveTo>
                    <a:lnTo>
                      <a:pt x="0" y="0"/>
                    </a:lnTo>
                    <a:lnTo>
                      <a:pt x="15716" y="1715"/>
                    </a:lnTo>
                    <a:lnTo>
                      <a:pt x="10668" y="11716"/>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5" name="Google Shape;4815;p73"/>
              <p:cNvSpPr/>
              <p:nvPr/>
            </p:nvSpPr>
            <p:spPr>
              <a:xfrm>
                <a:off x="5379338" y="3570732"/>
                <a:ext cx="17907" cy="18097"/>
              </a:xfrm>
              <a:custGeom>
                <a:rect b="b" l="l" r="r" t="t"/>
                <a:pathLst>
                  <a:path extrusionOk="0" h="18097" w="17907">
                    <a:moveTo>
                      <a:pt x="0" y="10668"/>
                    </a:moveTo>
                    <a:lnTo>
                      <a:pt x="0" y="0"/>
                    </a:lnTo>
                    <a:lnTo>
                      <a:pt x="17907" y="0"/>
                    </a:lnTo>
                    <a:lnTo>
                      <a:pt x="13525" y="9525"/>
                    </a:lnTo>
                    <a:lnTo>
                      <a:pt x="5715"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6" name="Google Shape;4816;p73"/>
              <p:cNvSpPr/>
              <p:nvPr/>
            </p:nvSpPr>
            <p:spPr>
              <a:xfrm>
                <a:off x="5378958" y="3526345"/>
                <a:ext cx="176864" cy="110394"/>
              </a:xfrm>
              <a:custGeom>
                <a:rect b="b" l="l" r="r" t="t"/>
                <a:pathLst>
                  <a:path extrusionOk="0" h="110394" w="176864">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17" name="Google Shape;4817;p73"/>
            <p:cNvGrpSpPr/>
            <p:nvPr/>
          </p:nvGrpSpPr>
          <p:grpSpPr>
            <a:xfrm>
              <a:off x="3528852" y="2451777"/>
              <a:ext cx="529590" cy="371284"/>
              <a:chOff x="5190077" y="3353752"/>
              <a:chExt cx="529590" cy="371284"/>
            </a:xfrm>
          </p:grpSpPr>
          <p:sp>
            <p:nvSpPr>
              <p:cNvPr id="4818" name="Google Shape;4818;p73"/>
              <p:cNvSpPr/>
              <p:nvPr/>
            </p:nvSpPr>
            <p:spPr>
              <a:xfrm>
                <a:off x="5190077" y="3419284"/>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9" name="Google Shape;4819;p73"/>
              <p:cNvSpPr/>
              <p:nvPr/>
            </p:nvSpPr>
            <p:spPr>
              <a:xfrm>
                <a:off x="5190077" y="3504818"/>
                <a:ext cx="52387" cy="69627"/>
              </a:xfrm>
              <a:custGeom>
                <a:rect b="b" l="l" r="r" t="t"/>
                <a:pathLst>
                  <a:path extrusionOk="0" h="69627" w="52387">
                    <a:moveTo>
                      <a:pt x="0" y="69628"/>
                    </a:moveTo>
                    <a:lnTo>
                      <a:pt x="0" y="0"/>
                    </a:lnTo>
                    <a:lnTo>
                      <a:pt x="52388" y="46577"/>
                    </a:lnTo>
                    <a:lnTo>
                      <a:pt x="0" y="69628"/>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0" name="Google Shape;4820;p73"/>
              <p:cNvSpPr/>
              <p:nvPr/>
            </p:nvSpPr>
            <p:spPr>
              <a:xfrm>
                <a:off x="5679757" y="3506628"/>
                <a:ext cx="39909" cy="93916"/>
              </a:xfrm>
              <a:custGeom>
                <a:rect b="b" l="l" r="r" t="t"/>
                <a:pathLst>
                  <a:path extrusionOk="0" h="93916" w="39909">
                    <a:moveTo>
                      <a:pt x="39910" y="0"/>
                    </a:moveTo>
                    <a:lnTo>
                      <a:pt x="39910" y="65532"/>
                    </a:lnTo>
                    <a:lnTo>
                      <a:pt x="13144" y="93917"/>
                    </a:lnTo>
                    <a:lnTo>
                      <a:pt x="0" y="18955"/>
                    </a:lnTo>
                    <a:lnTo>
                      <a:pt x="3991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1" name="Google Shape;4821;p73"/>
              <p:cNvSpPr/>
              <p:nvPr/>
            </p:nvSpPr>
            <p:spPr>
              <a:xfrm>
                <a:off x="5190077" y="3353752"/>
                <a:ext cx="529590" cy="305752"/>
              </a:xfrm>
              <a:custGeom>
                <a:rect b="b" l="l" r="r" t="t"/>
                <a:pathLst>
                  <a:path extrusionOk="0" h="305752" w="52959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2" name="Google Shape;4822;p73"/>
              <p:cNvSpPr/>
              <p:nvPr/>
            </p:nvSpPr>
            <p:spPr>
              <a:xfrm>
                <a:off x="5265341" y="3395400"/>
                <a:ext cx="379048" cy="218860"/>
              </a:xfrm>
              <a:custGeom>
                <a:rect b="b" l="l" r="r" t="t"/>
                <a:pathLst>
                  <a:path extrusionOk="0" h="218860" w="379048">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3" name="Google Shape;4823;p73"/>
              <p:cNvSpPr/>
              <p:nvPr/>
            </p:nvSpPr>
            <p:spPr>
              <a:xfrm>
                <a:off x="5265705" y="3408449"/>
                <a:ext cx="378333" cy="205811"/>
              </a:xfrm>
              <a:custGeom>
                <a:rect b="b" l="l" r="r" t="t"/>
                <a:pathLst>
                  <a:path extrusionOk="0" h="205811" w="378333">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4" name="Google Shape;4824;p73"/>
              <p:cNvSpPr/>
              <p:nvPr/>
            </p:nvSpPr>
            <p:spPr>
              <a:xfrm>
                <a:off x="5362575" y="3458051"/>
                <a:ext cx="176618" cy="110489"/>
              </a:xfrm>
              <a:custGeom>
                <a:rect b="b" l="l" r="r" t="t"/>
                <a:pathLst>
                  <a:path extrusionOk="0" h="110489" w="176618">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5" name="Google Shape;4825;p73"/>
              <p:cNvSpPr/>
              <p:nvPr/>
            </p:nvSpPr>
            <p:spPr>
              <a:xfrm>
                <a:off x="5435726" y="3539966"/>
                <a:ext cx="11620" cy="15240"/>
              </a:xfrm>
              <a:custGeom>
                <a:rect b="b" l="l" r="r" t="t"/>
                <a:pathLst>
                  <a:path extrusionOk="0" h="15240" w="11620">
                    <a:moveTo>
                      <a:pt x="0" y="10287"/>
                    </a:moveTo>
                    <a:cubicBezTo>
                      <a:pt x="0" y="9525"/>
                      <a:pt x="0" y="0"/>
                      <a:pt x="0" y="0"/>
                    </a:cubicBezTo>
                    <a:lnTo>
                      <a:pt x="11621" y="7525"/>
                    </a:lnTo>
                    <a:lnTo>
                      <a:pt x="6572" y="15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6" name="Google Shape;4826;p73"/>
              <p:cNvSpPr/>
              <p:nvPr/>
            </p:nvSpPr>
            <p:spPr>
              <a:xfrm>
                <a:off x="5511926" y="3546443"/>
                <a:ext cx="25146" cy="11811"/>
              </a:xfrm>
              <a:custGeom>
                <a:rect b="b" l="l" r="r" t="t"/>
                <a:pathLst>
                  <a:path extrusionOk="0" h="11811" w="25146">
                    <a:moveTo>
                      <a:pt x="25146" y="10287"/>
                    </a:moveTo>
                    <a:lnTo>
                      <a:pt x="25146" y="0"/>
                    </a:lnTo>
                    <a:lnTo>
                      <a:pt x="0" y="2000"/>
                    </a:lnTo>
                    <a:lnTo>
                      <a:pt x="14383" y="11811"/>
                    </a:lnTo>
                    <a:lnTo>
                      <a:pt x="25146"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7" name="Google Shape;4827;p73"/>
              <p:cNvSpPr/>
              <p:nvPr/>
            </p:nvSpPr>
            <p:spPr>
              <a:xfrm>
                <a:off x="5520308" y="3508724"/>
                <a:ext cx="18859" cy="10382"/>
              </a:xfrm>
              <a:custGeom>
                <a:rect b="b" l="l" r="r" t="t"/>
                <a:pathLst>
                  <a:path extrusionOk="0" h="10382" w="18859">
                    <a:moveTo>
                      <a:pt x="18859" y="10382"/>
                    </a:moveTo>
                    <a:lnTo>
                      <a:pt x="18859" y="0"/>
                    </a:lnTo>
                    <a:lnTo>
                      <a:pt x="0" y="6763"/>
                    </a:lnTo>
                    <a:lnTo>
                      <a:pt x="18859" y="1038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8" name="Google Shape;4828;p73"/>
              <p:cNvSpPr/>
              <p:nvPr/>
            </p:nvSpPr>
            <p:spPr>
              <a:xfrm>
                <a:off x="5461063" y="3512534"/>
                <a:ext cx="28479" cy="19812"/>
              </a:xfrm>
              <a:custGeom>
                <a:rect b="b" l="l" r="r" t="t"/>
                <a:pathLst>
                  <a:path extrusionOk="0" h="19812" w="28479">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9" name="Google Shape;4829;p73"/>
              <p:cNvSpPr/>
              <p:nvPr/>
            </p:nvSpPr>
            <p:spPr>
              <a:xfrm>
                <a:off x="5403246" y="3479482"/>
                <a:ext cx="35337" cy="23336"/>
              </a:xfrm>
              <a:custGeom>
                <a:rect b="b" l="l" r="r" t="t"/>
                <a:pathLst>
                  <a:path extrusionOk="0" h="23336" w="35337">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0" name="Google Shape;4830;p73"/>
              <p:cNvSpPr/>
              <p:nvPr/>
            </p:nvSpPr>
            <p:spPr>
              <a:xfrm>
                <a:off x="5435726" y="3460908"/>
                <a:ext cx="16383" cy="14668"/>
              </a:xfrm>
              <a:custGeom>
                <a:rect b="b" l="l" r="r" t="t"/>
                <a:pathLst>
                  <a:path extrusionOk="0" h="14668" w="16383">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1" name="Google Shape;4831;p73"/>
              <p:cNvSpPr/>
              <p:nvPr/>
            </p:nvSpPr>
            <p:spPr>
              <a:xfrm>
                <a:off x="5362479" y="3457860"/>
                <a:ext cx="15620" cy="11620"/>
              </a:xfrm>
              <a:custGeom>
                <a:rect b="b" l="l" r="r" t="t"/>
                <a:pathLst>
                  <a:path extrusionOk="0" h="11620" w="15620">
                    <a:moveTo>
                      <a:pt x="0" y="10287"/>
                    </a:moveTo>
                    <a:lnTo>
                      <a:pt x="0" y="0"/>
                    </a:lnTo>
                    <a:lnTo>
                      <a:pt x="15621" y="1715"/>
                    </a:lnTo>
                    <a:lnTo>
                      <a:pt x="10573" y="11621"/>
                    </a:lnTo>
                    <a:lnTo>
                      <a:pt x="0" y="1028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2" name="Google Shape;4832;p73"/>
              <p:cNvSpPr/>
              <p:nvPr/>
            </p:nvSpPr>
            <p:spPr>
              <a:xfrm>
                <a:off x="5363051" y="3492341"/>
                <a:ext cx="17906" cy="18097"/>
              </a:xfrm>
              <a:custGeom>
                <a:rect b="b" l="l" r="r" t="t"/>
                <a:pathLst>
                  <a:path extrusionOk="0" h="18097" w="17906">
                    <a:moveTo>
                      <a:pt x="0" y="10668"/>
                    </a:moveTo>
                    <a:lnTo>
                      <a:pt x="0" y="0"/>
                    </a:lnTo>
                    <a:lnTo>
                      <a:pt x="17907" y="0"/>
                    </a:lnTo>
                    <a:lnTo>
                      <a:pt x="13525" y="9525"/>
                    </a:lnTo>
                    <a:lnTo>
                      <a:pt x="5810" y="1809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3" name="Google Shape;4833;p73"/>
              <p:cNvSpPr/>
              <p:nvPr/>
            </p:nvSpPr>
            <p:spPr>
              <a:xfrm>
                <a:off x="5362575" y="3447573"/>
                <a:ext cx="176612" cy="110680"/>
              </a:xfrm>
              <a:custGeom>
                <a:rect b="b" l="l" r="r" t="t"/>
                <a:pathLst>
                  <a:path extrusionOk="0" h="110680" w="176612">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34" name="Google Shape;4834;p73"/>
            <p:cNvSpPr/>
            <p:nvPr/>
          </p:nvSpPr>
          <p:spPr>
            <a:xfrm>
              <a:off x="5771792" y="3977849"/>
              <a:ext cx="617525" cy="382903"/>
            </a:xfrm>
            <a:custGeom>
              <a:rect b="b" l="l" r="r" t="t"/>
              <a:pathLst>
                <a:path extrusionOk="0" h="382903" w="617525">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5" name="Google Shape;4835;p73"/>
            <p:cNvSpPr/>
            <p:nvPr/>
          </p:nvSpPr>
          <p:spPr>
            <a:xfrm>
              <a:off x="5742557" y="3281451"/>
              <a:ext cx="721042" cy="930362"/>
            </a:xfrm>
            <a:custGeom>
              <a:rect b="b" l="l" r="r" t="t"/>
              <a:pathLst>
                <a:path extrusionOk="0" h="930362" w="721042">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6" name="Google Shape;4836;p73"/>
            <p:cNvSpPr/>
            <p:nvPr/>
          </p:nvSpPr>
          <p:spPr>
            <a:xfrm>
              <a:off x="5798755" y="3297121"/>
              <a:ext cx="66103" cy="45243"/>
            </a:xfrm>
            <a:custGeom>
              <a:rect b="b" l="l" r="r" t="t"/>
              <a:pathLst>
                <a:path extrusionOk="0" h="45243" w="66103">
                  <a:moveTo>
                    <a:pt x="0" y="36004"/>
                  </a:moveTo>
                  <a:lnTo>
                    <a:pt x="66104" y="0"/>
                  </a:lnTo>
                  <a:lnTo>
                    <a:pt x="56197" y="45244"/>
                  </a:lnTo>
                  <a:lnTo>
                    <a:pt x="0" y="36004"/>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7" name="Google Shape;4837;p73"/>
            <p:cNvSpPr/>
            <p:nvPr/>
          </p:nvSpPr>
          <p:spPr>
            <a:xfrm>
              <a:off x="6296341" y="4172183"/>
              <a:ext cx="72199" cy="48958"/>
            </a:xfrm>
            <a:custGeom>
              <a:rect b="b" l="l" r="r" t="t"/>
              <a:pathLst>
                <a:path extrusionOk="0" h="48958" w="72199">
                  <a:moveTo>
                    <a:pt x="0" y="48958"/>
                  </a:moveTo>
                  <a:cubicBezTo>
                    <a:pt x="1619" y="48196"/>
                    <a:pt x="72199" y="8763"/>
                    <a:pt x="72199" y="8763"/>
                  </a:cubicBezTo>
                  <a:lnTo>
                    <a:pt x="17621"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8" name="Google Shape;4838;p73"/>
            <p:cNvSpPr/>
            <p:nvPr/>
          </p:nvSpPr>
          <p:spPr>
            <a:xfrm rot="-1801764">
              <a:off x="5788987" y="3308087"/>
              <a:ext cx="535400" cy="927291"/>
            </a:xfrm>
            <a:custGeom>
              <a:rect b="b" l="l" r="r" t="t"/>
              <a:pathLst>
                <a:path extrusionOk="0" h="928115" w="535876">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9" name="Google Shape;4839;p73"/>
            <p:cNvSpPr/>
            <p:nvPr/>
          </p:nvSpPr>
          <p:spPr>
            <a:xfrm>
              <a:off x="5696551" y="3306978"/>
              <a:ext cx="720756" cy="930362"/>
            </a:xfrm>
            <a:custGeom>
              <a:rect b="b" l="l" r="r" t="t"/>
              <a:pathLst>
                <a:path extrusionOk="0" h="930362" w="720756">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0" name="Google Shape;4840;p73"/>
            <p:cNvSpPr/>
            <p:nvPr/>
          </p:nvSpPr>
          <p:spPr>
            <a:xfrm>
              <a:off x="5833711" y="3483953"/>
              <a:ext cx="446532" cy="576393"/>
            </a:xfrm>
            <a:custGeom>
              <a:rect b="b" l="l" r="r" t="t"/>
              <a:pathLst>
                <a:path extrusionOk="0" h="576393" w="446532">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1" name="Google Shape;4841;p73"/>
            <p:cNvSpPr/>
            <p:nvPr/>
          </p:nvSpPr>
          <p:spPr>
            <a:xfrm>
              <a:off x="5968681" y="3658196"/>
              <a:ext cx="176593" cy="227948"/>
            </a:xfrm>
            <a:custGeom>
              <a:rect b="b" l="l" r="r" t="t"/>
              <a:pathLst>
                <a:path extrusionOk="0" h="227948" w="176593">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2" name="Google Shape;4842;p73"/>
            <p:cNvSpPr/>
            <p:nvPr/>
          </p:nvSpPr>
          <p:spPr>
            <a:xfrm>
              <a:off x="5409944" y="4076361"/>
              <a:ext cx="107251" cy="45529"/>
            </a:xfrm>
            <a:custGeom>
              <a:rect b="b" l="l" r="r" t="t"/>
              <a:pathLst>
                <a:path extrusionOk="0" h="45529" w="107251">
                  <a:moveTo>
                    <a:pt x="33052" y="45148"/>
                  </a:moveTo>
                  <a:lnTo>
                    <a:pt x="0" y="45529"/>
                  </a:lnTo>
                  <a:lnTo>
                    <a:pt x="107252" y="0"/>
                  </a:lnTo>
                  <a:lnTo>
                    <a:pt x="45053" y="38671"/>
                  </a:lnTo>
                  <a:lnTo>
                    <a:pt x="33052" y="4514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3" name="Google Shape;4843;p73"/>
            <p:cNvSpPr/>
            <p:nvPr/>
          </p:nvSpPr>
          <p:spPr>
            <a:xfrm rot="-1801764">
              <a:off x="5444439" y="4114607"/>
              <a:ext cx="13703" cy="23791"/>
            </a:xfrm>
            <a:custGeom>
              <a:rect b="b" l="l" r="r" t="t"/>
              <a:pathLst>
                <a:path extrusionOk="0" h="23812" w="13715">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4" name="Google Shape;4844;p73"/>
            <p:cNvSpPr/>
            <p:nvPr/>
          </p:nvSpPr>
          <p:spPr>
            <a:xfrm rot="-1801764">
              <a:off x="6051614" y="3763417"/>
              <a:ext cx="13703" cy="23791"/>
            </a:xfrm>
            <a:custGeom>
              <a:rect b="b" l="l" r="r" t="t"/>
              <a:pathLst>
                <a:path extrusionOk="0" h="23812" w="13715">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5" name="Google Shape;4845;p73"/>
            <p:cNvSpPr/>
            <p:nvPr/>
          </p:nvSpPr>
          <p:spPr>
            <a:xfrm>
              <a:off x="5457664" y="4081409"/>
              <a:ext cx="86296" cy="87915"/>
            </a:xfrm>
            <a:custGeom>
              <a:rect b="b" l="l" r="r" t="t"/>
              <a:pathLst>
                <a:path extrusionOk="0" h="87915" w="86296">
                  <a:moveTo>
                    <a:pt x="7906" y="87916"/>
                  </a:moveTo>
                  <a:lnTo>
                    <a:pt x="0" y="55054"/>
                  </a:lnTo>
                  <a:lnTo>
                    <a:pt x="86296" y="0"/>
                  </a:lnTo>
                  <a:lnTo>
                    <a:pt x="82582" y="7811"/>
                  </a:lnTo>
                  <a:lnTo>
                    <a:pt x="790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6" name="Google Shape;4846;p73"/>
            <p:cNvSpPr/>
            <p:nvPr/>
          </p:nvSpPr>
          <p:spPr>
            <a:xfrm>
              <a:off x="5445377" y="3764798"/>
              <a:ext cx="619125" cy="371951"/>
            </a:xfrm>
            <a:custGeom>
              <a:rect b="b" l="l" r="r" t="t"/>
              <a:pathLst>
                <a:path extrusionOk="0" h="371951" w="619125">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7" name="Google Shape;4847;p73"/>
            <p:cNvSpPr/>
            <p:nvPr/>
          </p:nvSpPr>
          <p:spPr>
            <a:xfrm>
              <a:off x="4826180" y="148719"/>
              <a:ext cx="204333" cy="298673"/>
            </a:xfrm>
            <a:custGeom>
              <a:rect b="b" l="l" r="r" t="t"/>
              <a:pathLst>
                <a:path extrusionOk="0" h="298673" w="204333">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8" name="Google Shape;4848;p73"/>
            <p:cNvSpPr/>
            <p:nvPr/>
          </p:nvSpPr>
          <p:spPr>
            <a:xfrm>
              <a:off x="4841878" y="145922"/>
              <a:ext cx="97721" cy="120542"/>
            </a:xfrm>
            <a:custGeom>
              <a:rect b="b" l="l" r="r" t="t"/>
              <a:pathLst>
                <a:path extrusionOk="0" h="120542" w="97721">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9" name="Google Shape;4849;p73"/>
            <p:cNvSpPr/>
            <p:nvPr/>
          </p:nvSpPr>
          <p:spPr>
            <a:xfrm>
              <a:off x="4860888" y="276839"/>
              <a:ext cx="120648" cy="135031"/>
            </a:xfrm>
            <a:custGeom>
              <a:rect b="b" l="l" r="r" t="t"/>
              <a:pathLst>
                <a:path extrusionOk="0" h="135031" w="120648">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0" name="Google Shape;4850;p73"/>
            <p:cNvSpPr/>
            <p:nvPr/>
          </p:nvSpPr>
          <p:spPr>
            <a:xfrm>
              <a:off x="4654628" y="329607"/>
              <a:ext cx="228170" cy="325384"/>
            </a:xfrm>
            <a:custGeom>
              <a:rect b="b" l="l" r="r" t="t"/>
              <a:pathLst>
                <a:path extrusionOk="0" h="325384" w="22817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1" name="Google Shape;4851;p73"/>
            <p:cNvSpPr/>
            <p:nvPr/>
          </p:nvSpPr>
          <p:spPr>
            <a:xfrm>
              <a:off x="4825802" y="321035"/>
              <a:ext cx="175746" cy="232044"/>
            </a:xfrm>
            <a:custGeom>
              <a:rect b="b" l="l" r="r" t="t"/>
              <a:pathLst>
                <a:path extrusionOk="0" h="232044" w="175746">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2" name="Google Shape;4852;p73"/>
            <p:cNvSpPr/>
            <p:nvPr/>
          </p:nvSpPr>
          <p:spPr>
            <a:xfrm>
              <a:off x="4857002" y="155665"/>
              <a:ext cx="128729" cy="159467"/>
            </a:xfrm>
            <a:custGeom>
              <a:rect b="b" l="l" r="r" t="t"/>
              <a:pathLst>
                <a:path extrusionOk="0" h="159467" w="128729">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3" name="Google Shape;4853;p73"/>
            <p:cNvSpPr/>
            <p:nvPr/>
          </p:nvSpPr>
          <p:spPr>
            <a:xfrm>
              <a:off x="4862352" y="154515"/>
              <a:ext cx="129836" cy="122323"/>
            </a:xfrm>
            <a:custGeom>
              <a:rect b="b" l="l" r="r" t="t"/>
              <a:pathLst>
                <a:path extrusionOk="0" h="122323" w="129836">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4" name="Google Shape;4854;p73"/>
            <p:cNvSpPr/>
            <p:nvPr/>
          </p:nvSpPr>
          <p:spPr>
            <a:xfrm>
              <a:off x="4706279" y="957495"/>
              <a:ext cx="102161" cy="77983"/>
            </a:xfrm>
            <a:custGeom>
              <a:rect b="b" l="l" r="r" t="t"/>
              <a:pathLst>
                <a:path extrusionOk="0" h="77983" w="102161">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5" name="Google Shape;4855;p73"/>
            <p:cNvSpPr/>
            <p:nvPr/>
          </p:nvSpPr>
          <p:spPr>
            <a:xfrm>
              <a:off x="4706713" y="982355"/>
              <a:ext cx="101737" cy="53117"/>
            </a:xfrm>
            <a:custGeom>
              <a:rect b="b" l="l" r="r" t="t"/>
              <a:pathLst>
                <a:path extrusionOk="0" h="53117" w="101737">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6" name="Google Shape;4856;p73"/>
            <p:cNvSpPr/>
            <p:nvPr/>
          </p:nvSpPr>
          <p:spPr>
            <a:xfrm>
              <a:off x="4655133" y="923967"/>
              <a:ext cx="93585" cy="72574"/>
            </a:xfrm>
            <a:custGeom>
              <a:rect b="b" l="l" r="r" t="t"/>
              <a:pathLst>
                <a:path extrusionOk="0" h="72574" w="93585">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7" name="Google Shape;4857;p73"/>
            <p:cNvSpPr/>
            <p:nvPr/>
          </p:nvSpPr>
          <p:spPr>
            <a:xfrm>
              <a:off x="4655564" y="947875"/>
              <a:ext cx="93179" cy="48581"/>
            </a:xfrm>
            <a:custGeom>
              <a:rect b="b" l="l" r="r" t="t"/>
              <a:pathLst>
                <a:path extrusionOk="0" h="48581" w="93179">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8" name="Google Shape;4858;p73"/>
            <p:cNvSpPr/>
            <p:nvPr/>
          </p:nvSpPr>
          <p:spPr>
            <a:xfrm>
              <a:off x="4689759" y="550206"/>
              <a:ext cx="222664" cy="383543"/>
            </a:xfrm>
            <a:custGeom>
              <a:rect b="b" l="l" r="r" t="t"/>
              <a:pathLst>
                <a:path extrusionOk="0" h="383543" w="222664">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9" name="Google Shape;4859;p73"/>
            <p:cNvSpPr/>
            <p:nvPr/>
          </p:nvSpPr>
          <p:spPr>
            <a:xfrm>
              <a:off x="4750147" y="550873"/>
              <a:ext cx="221772" cy="415907"/>
            </a:xfrm>
            <a:custGeom>
              <a:rect b="b" l="l" r="r" t="t"/>
              <a:pathLst>
                <a:path extrusionOk="0" h="415907" w="221772">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0" name="Google Shape;4860;p73"/>
            <p:cNvSpPr/>
            <p:nvPr/>
          </p:nvSpPr>
          <p:spPr>
            <a:xfrm>
              <a:off x="4667800" y="524108"/>
              <a:ext cx="331739" cy="305664"/>
            </a:xfrm>
            <a:custGeom>
              <a:rect b="b" l="l" r="r" t="t"/>
              <a:pathLst>
                <a:path extrusionOk="0" h="305664" w="331739">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1" name="Google Shape;4861;p73"/>
            <p:cNvSpPr/>
            <p:nvPr/>
          </p:nvSpPr>
          <p:spPr>
            <a:xfrm>
              <a:off x="4934583" y="344330"/>
              <a:ext cx="115253" cy="404460"/>
            </a:xfrm>
            <a:custGeom>
              <a:rect b="b" l="l" r="r" t="t"/>
              <a:pathLst>
                <a:path extrusionOk="0" h="404460" w="115253">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2" name="Google Shape;4862;p73"/>
            <p:cNvSpPr/>
            <p:nvPr/>
          </p:nvSpPr>
          <p:spPr>
            <a:xfrm>
              <a:off x="4957330" y="339243"/>
              <a:ext cx="69518" cy="88698"/>
            </a:xfrm>
            <a:custGeom>
              <a:rect b="b" l="l" r="r" t="t"/>
              <a:pathLst>
                <a:path extrusionOk="0" h="88698" w="69518">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3" name="Google Shape;4863;p73"/>
            <p:cNvSpPr/>
            <p:nvPr/>
          </p:nvSpPr>
          <p:spPr>
            <a:xfrm>
              <a:off x="4820537" y="320915"/>
              <a:ext cx="59626" cy="62603"/>
            </a:xfrm>
            <a:custGeom>
              <a:rect b="b" l="l" r="r" t="t"/>
              <a:pathLst>
                <a:path extrusionOk="0" h="62603" w="59626">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4" name="Google Shape;4864;p73"/>
            <p:cNvSpPr/>
            <p:nvPr/>
          </p:nvSpPr>
          <p:spPr>
            <a:xfrm>
              <a:off x="2491198" y="3393133"/>
              <a:ext cx="385953" cy="222884"/>
            </a:xfrm>
            <a:custGeom>
              <a:rect b="b" l="l" r="r" t="t"/>
              <a:pathLst>
                <a:path extrusionOk="0" h="222884" w="385953">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5" name="Google Shape;4865;p73"/>
            <p:cNvSpPr/>
            <p:nvPr/>
          </p:nvSpPr>
          <p:spPr>
            <a:xfrm>
              <a:off x="2797046" y="3214634"/>
              <a:ext cx="385953" cy="222789"/>
            </a:xfrm>
            <a:custGeom>
              <a:rect b="b" l="l" r="r" t="t"/>
              <a:pathLst>
                <a:path extrusionOk="0" h="222789" w="385953">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6" name="Google Shape;4866;p73"/>
            <p:cNvSpPr/>
            <p:nvPr/>
          </p:nvSpPr>
          <p:spPr>
            <a:xfrm>
              <a:off x="2911632" y="2431203"/>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7" name="Google Shape;4867;p73"/>
            <p:cNvSpPr/>
            <p:nvPr/>
          </p:nvSpPr>
          <p:spPr>
            <a:xfrm>
              <a:off x="2911632" y="2542645"/>
              <a:ext cx="192976" cy="830294"/>
            </a:xfrm>
            <a:custGeom>
              <a:rect b="b" l="l" r="r" t="t"/>
              <a:pathLst>
                <a:path extrusionOk="0" h="830294" w="192976">
                  <a:moveTo>
                    <a:pt x="192977" y="830294"/>
                  </a:moveTo>
                  <a:lnTo>
                    <a:pt x="0" y="718852"/>
                  </a:lnTo>
                  <a:lnTo>
                    <a:pt x="0" y="0"/>
                  </a:lnTo>
                  <a:lnTo>
                    <a:pt x="192977" y="111442"/>
                  </a:lnTo>
                  <a:lnTo>
                    <a:pt x="192977" y="830294"/>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8" name="Google Shape;4868;p73"/>
            <p:cNvSpPr/>
            <p:nvPr/>
          </p:nvSpPr>
          <p:spPr>
            <a:xfrm>
              <a:off x="3104608" y="2542645"/>
              <a:ext cx="192976" cy="830294"/>
            </a:xfrm>
            <a:custGeom>
              <a:rect b="b" l="l" r="r" t="t"/>
              <a:pathLst>
                <a:path extrusionOk="0" h="830294" w="192976">
                  <a:moveTo>
                    <a:pt x="192977" y="718852"/>
                  </a:moveTo>
                  <a:lnTo>
                    <a:pt x="0" y="830294"/>
                  </a:lnTo>
                  <a:lnTo>
                    <a:pt x="0" y="111442"/>
                  </a:lnTo>
                  <a:lnTo>
                    <a:pt x="192977" y="0"/>
                  </a:lnTo>
                  <a:lnTo>
                    <a:pt x="192977" y="718852"/>
                  </a:lnTo>
                  <a:close/>
                </a:path>
              </a:pathLst>
            </a:custGeom>
            <a:solidFill>
              <a:srgbClr val="3E7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9" name="Google Shape;4869;p73"/>
            <p:cNvSpPr/>
            <p:nvPr/>
          </p:nvSpPr>
          <p:spPr>
            <a:xfrm>
              <a:off x="2622167" y="2797249"/>
              <a:ext cx="385953" cy="222789"/>
            </a:xfrm>
            <a:custGeom>
              <a:rect b="b" l="l" r="r" t="t"/>
              <a:pathLst>
                <a:path extrusionOk="0" h="222789" w="385953">
                  <a:moveTo>
                    <a:pt x="192976" y="222790"/>
                  </a:moveTo>
                  <a:lnTo>
                    <a:pt x="0" y="111347"/>
                  </a:lnTo>
                  <a:lnTo>
                    <a:pt x="192976" y="0"/>
                  </a:lnTo>
                  <a:lnTo>
                    <a:pt x="385953" y="111347"/>
                  </a:lnTo>
                  <a:lnTo>
                    <a:pt x="192976" y="222790"/>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0" name="Google Shape;4870;p73"/>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1" name="Google Shape;4871;p73"/>
            <p:cNvSpPr/>
            <p:nvPr/>
          </p:nvSpPr>
          <p:spPr>
            <a:xfrm>
              <a:off x="2622167" y="2908596"/>
              <a:ext cx="192976" cy="630555"/>
            </a:xfrm>
            <a:custGeom>
              <a:rect b="b" l="l" r="r" t="t"/>
              <a:pathLst>
                <a:path extrusionOk="0" h="630555" w="192976">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2" name="Google Shape;4872;p73"/>
            <p:cNvSpPr/>
            <p:nvPr/>
          </p:nvSpPr>
          <p:spPr>
            <a:xfrm>
              <a:off x="2815143" y="2908596"/>
              <a:ext cx="192976" cy="630555"/>
            </a:xfrm>
            <a:custGeom>
              <a:rect b="b" l="l" r="r" t="t"/>
              <a:pathLst>
                <a:path extrusionOk="0" h="630555" w="192976">
                  <a:moveTo>
                    <a:pt x="192977" y="519113"/>
                  </a:moveTo>
                  <a:lnTo>
                    <a:pt x="0" y="630555"/>
                  </a:lnTo>
                  <a:lnTo>
                    <a:pt x="0" y="111443"/>
                  </a:lnTo>
                  <a:lnTo>
                    <a:pt x="192977" y="0"/>
                  </a:lnTo>
                  <a:lnTo>
                    <a:pt x="192977" y="519113"/>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3" name="Google Shape;4873;p73"/>
            <p:cNvSpPr/>
            <p:nvPr/>
          </p:nvSpPr>
          <p:spPr>
            <a:xfrm>
              <a:off x="2244025" y="3539151"/>
              <a:ext cx="385953" cy="222884"/>
            </a:xfrm>
            <a:custGeom>
              <a:rect b="b" l="l" r="r" t="t"/>
              <a:pathLst>
                <a:path extrusionOk="0" h="222884" w="385953">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4" name="Google Shape;4874;p73"/>
            <p:cNvSpPr/>
            <p:nvPr/>
          </p:nvSpPr>
          <p:spPr>
            <a:xfrm>
              <a:off x="2313938" y="3177773"/>
              <a:ext cx="385953" cy="222789"/>
            </a:xfrm>
            <a:custGeom>
              <a:rect b="b" l="l" r="r" t="t"/>
              <a:pathLst>
                <a:path extrusionOk="0" h="222789" w="385953">
                  <a:moveTo>
                    <a:pt x="192977" y="222790"/>
                  </a:moveTo>
                  <a:lnTo>
                    <a:pt x="0" y="111347"/>
                  </a:lnTo>
                  <a:lnTo>
                    <a:pt x="192977" y="0"/>
                  </a:lnTo>
                  <a:lnTo>
                    <a:pt x="385953" y="111347"/>
                  </a:lnTo>
                  <a:lnTo>
                    <a:pt x="192977" y="222790"/>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5" name="Google Shape;4875;p73"/>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6" name="Google Shape;4876;p73"/>
            <p:cNvSpPr/>
            <p:nvPr/>
          </p:nvSpPr>
          <p:spPr>
            <a:xfrm>
              <a:off x="2313938" y="3289120"/>
              <a:ext cx="192976" cy="430815"/>
            </a:xfrm>
            <a:custGeom>
              <a:rect b="b" l="l" r="r" t="t"/>
              <a:pathLst>
                <a:path extrusionOk="0" h="430815" w="192976">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7" name="Google Shape;4877;p73"/>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B7E2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8" name="Google Shape;4878;p73"/>
            <p:cNvSpPr/>
            <p:nvPr/>
          </p:nvSpPr>
          <p:spPr>
            <a:xfrm>
              <a:off x="2506915" y="3289120"/>
              <a:ext cx="192976" cy="430815"/>
            </a:xfrm>
            <a:custGeom>
              <a:rect b="b" l="l" r="r" t="t"/>
              <a:pathLst>
                <a:path extrusionOk="0" h="430815" w="192976">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9" name="Google Shape;4879;p73"/>
            <p:cNvSpPr/>
            <p:nvPr/>
          </p:nvSpPr>
          <p:spPr>
            <a:xfrm>
              <a:off x="3217241" y="3786325"/>
              <a:ext cx="1277540" cy="681323"/>
            </a:xfrm>
            <a:custGeom>
              <a:rect b="b" l="l" r="r" t="t"/>
              <a:pathLst>
                <a:path extrusionOk="0" h="681323" w="127754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0" name="Google Shape;4880;p73"/>
            <p:cNvSpPr/>
            <p:nvPr/>
          </p:nvSpPr>
          <p:spPr>
            <a:xfrm>
              <a:off x="4341906" y="4346681"/>
              <a:ext cx="972788" cy="561593"/>
            </a:xfrm>
            <a:custGeom>
              <a:rect b="b" l="l" r="r" t="t"/>
              <a:pathLst>
                <a:path extrusionOk="0" h="561593" w="972788">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1" name="Google Shape;4881;p73"/>
            <p:cNvSpPr/>
            <p:nvPr/>
          </p:nvSpPr>
          <p:spPr>
            <a:xfrm>
              <a:off x="3246959" y="3638497"/>
              <a:ext cx="1231677" cy="711112"/>
            </a:xfrm>
            <a:custGeom>
              <a:rect b="b" l="l" r="r" t="t"/>
              <a:pathLst>
                <a:path extrusionOk="0" h="711112" w="1231677">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2" name="Google Shape;4882;p73"/>
            <p:cNvSpPr/>
            <p:nvPr/>
          </p:nvSpPr>
          <p:spPr>
            <a:xfrm>
              <a:off x="3247293" y="3898053"/>
              <a:ext cx="108013" cy="106584"/>
            </a:xfrm>
            <a:custGeom>
              <a:rect b="b" l="l" r="r" t="t"/>
              <a:pathLst>
                <a:path extrusionOk="0" h="106584" w="108013">
                  <a:moveTo>
                    <a:pt x="0" y="106585"/>
                  </a:moveTo>
                  <a:lnTo>
                    <a:pt x="0" y="0"/>
                  </a:lnTo>
                  <a:lnTo>
                    <a:pt x="108013" y="53245"/>
                  </a:lnTo>
                  <a:lnTo>
                    <a:pt x="0" y="1065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3" name="Google Shape;4883;p73"/>
            <p:cNvSpPr/>
            <p:nvPr/>
          </p:nvSpPr>
          <p:spPr>
            <a:xfrm>
              <a:off x="3553141" y="4166849"/>
              <a:ext cx="622063" cy="123348"/>
            </a:xfrm>
            <a:custGeom>
              <a:rect b="b" l="l" r="r" t="t"/>
              <a:pathLst>
                <a:path extrusionOk="0" h="123348" w="622063">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4" name="Google Shape;4884;p73"/>
            <p:cNvSpPr/>
            <p:nvPr/>
          </p:nvSpPr>
          <p:spPr>
            <a:xfrm>
              <a:off x="4390007" y="3898053"/>
              <a:ext cx="88582" cy="95916"/>
            </a:xfrm>
            <a:custGeom>
              <a:rect b="b" l="l" r="r" t="t"/>
              <a:pathLst>
                <a:path extrusionOk="0" h="95916" w="88582">
                  <a:moveTo>
                    <a:pt x="88583" y="0"/>
                  </a:moveTo>
                  <a:lnTo>
                    <a:pt x="88583" y="95917"/>
                  </a:lnTo>
                  <a:lnTo>
                    <a:pt x="0" y="39433"/>
                  </a:lnTo>
                  <a:lnTo>
                    <a:pt x="88583"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5" name="Google Shape;4885;p73"/>
            <p:cNvSpPr/>
            <p:nvPr/>
          </p:nvSpPr>
          <p:spPr>
            <a:xfrm>
              <a:off x="3582763" y="3612208"/>
              <a:ext cx="550640" cy="90297"/>
            </a:xfrm>
            <a:custGeom>
              <a:rect b="b" l="l" r="r" t="t"/>
              <a:pathLst>
                <a:path extrusionOk="0" h="90297" w="55064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6" name="Google Shape;4886;p73"/>
            <p:cNvSpPr/>
            <p:nvPr/>
          </p:nvSpPr>
          <p:spPr>
            <a:xfrm>
              <a:off x="3404265" y="3670120"/>
              <a:ext cx="917257" cy="529590"/>
            </a:xfrm>
            <a:custGeom>
              <a:rect b="b" l="l" r="r" t="t"/>
              <a:pathLst>
                <a:path extrusionOk="0" h="529590" w="917257">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7" name="Google Shape;4887;p73"/>
            <p:cNvSpPr/>
            <p:nvPr/>
          </p:nvSpPr>
          <p:spPr>
            <a:xfrm>
              <a:off x="3246959" y="3542485"/>
              <a:ext cx="1231677" cy="711136"/>
            </a:xfrm>
            <a:custGeom>
              <a:rect b="b" l="l" r="r" t="t"/>
              <a:pathLst>
                <a:path extrusionOk="0" h="711136" w="1231677">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8" name="Google Shape;4888;p73"/>
            <p:cNvSpPr/>
            <p:nvPr/>
          </p:nvSpPr>
          <p:spPr>
            <a:xfrm>
              <a:off x="4233892" y="4110556"/>
              <a:ext cx="329469" cy="191071"/>
            </a:xfrm>
            <a:custGeom>
              <a:rect b="b" l="l" r="r" t="t"/>
              <a:pathLst>
                <a:path extrusionOk="0" h="191071" w="329469">
                  <a:moveTo>
                    <a:pt x="208407" y="191071"/>
                  </a:moveTo>
                  <a:lnTo>
                    <a:pt x="0" y="69818"/>
                  </a:lnTo>
                  <a:lnTo>
                    <a:pt x="121063" y="0"/>
                  </a:lnTo>
                  <a:lnTo>
                    <a:pt x="329470" y="121158"/>
                  </a:lnTo>
                  <a:lnTo>
                    <a:pt x="208407" y="19107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9" name="Google Shape;4889;p73"/>
            <p:cNvSpPr/>
            <p:nvPr/>
          </p:nvSpPr>
          <p:spPr>
            <a:xfrm>
              <a:off x="4234083" y="4180469"/>
              <a:ext cx="208216" cy="217741"/>
            </a:xfrm>
            <a:custGeom>
              <a:rect b="b" l="l" r="r" t="t"/>
              <a:pathLst>
                <a:path extrusionOk="0" h="217741" w="208216">
                  <a:moveTo>
                    <a:pt x="208217" y="217742"/>
                  </a:moveTo>
                  <a:lnTo>
                    <a:pt x="0" y="97250"/>
                  </a:lnTo>
                  <a:lnTo>
                    <a:pt x="0" y="0"/>
                  </a:lnTo>
                  <a:lnTo>
                    <a:pt x="208217" y="120491"/>
                  </a:lnTo>
                  <a:lnTo>
                    <a:pt x="208217" y="2177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0" name="Google Shape;4890;p73"/>
            <p:cNvSpPr/>
            <p:nvPr/>
          </p:nvSpPr>
          <p:spPr>
            <a:xfrm>
              <a:off x="4368385" y="4248383"/>
              <a:ext cx="831437" cy="643127"/>
            </a:xfrm>
            <a:custGeom>
              <a:rect b="b" l="l" r="r" t="t"/>
              <a:pathLst>
                <a:path extrusionOk="0" h="643127" w="831437">
                  <a:moveTo>
                    <a:pt x="831437" y="643128"/>
                  </a:moveTo>
                  <a:lnTo>
                    <a:pt x="0" y="163068"/>
                  </a:lnTo>
                  <a:lnTo>
                    <a:pt x="0" y="0"/>
                  </a:lnTo>
                  <a:lnTo>
                    <a:pt x="831437" y="480060"/>
                  </a:lnTo>
                  <a:lnTo>
                    <a:pt x="831437" y="643128"/>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1" name="Google Shape;4891;p73"/>
            <p:cNvSpPr/>
            <p:nvPr/>
          </p:nvSpPr>
          <p:spPr>
            <a:xfrm>
              <a:off x="4368385" y="4166944"/>
              <a:ext cx="972788" cy="561593"/>
            </a:xfrm>
            <a:custGeom>
              <a:rect b="b" l="l" r="r" t="t"/>
              <a:pathLst>
                <a:path extrusionOk="0" h="561593" w="972788">
                  <a:moveTo>
                    <a:pt x="831532" y="561594"/>
                  </a:moveTo>
                  <a:lnTo>
                    <a:pt x="0" y="81534"/>
                  </a:lnTo>
                  <a:lnTo>
                    <a:pt x="141256" y="0"/>
                  </a:lnTo>
                  <a:lnTo>
                    <a:pt x="972788" y="479965"/>
                  </a:lnTo>
                  <a:lnTo>
                    <a:pt x="831532" y="561594"/>
                  </a:lnTo>
                  <a:close/>
                </a:path>
              </a:pathLst>
            </a:custGeom>
            <a:solidFill>
              <a:srgbClr val="3940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2" name="Google Shape;4892;p73"/>
            <p:cNvSpPr/>
            <p:nvPr/>
          </p:nvSpPr>
          <p:spPr>
            <a:xfrm>
              <a:off x="5199823" y="4646908"/>
              <a:ext cx="141350" cy="244601"/>
            </a:xfrm>
            <a:custGeom>
              <a:rect b="b" l="l" r="r" t="t"/>
              <a:pathLst>
                <a:path extrusionOk="0" h="244601" w="14135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3" name="Google Shape;4893;p73"/>
            <p:cNvSpPr/>
            <p:nvPr/>
          </p:nvSpPr>
          <p:spPr>
            <a:xfrm>
              <a:off x="2764672" y="2500358"/>
              <a:ext cx="158537" cy="311524"/>
            </a:xfrm>
            <a:custGeom>
              <a:rect b="b" l="l" r="r" t="t"/>
              <a:pathLst>
                <a:path extrusionOk="0" h="311524" w="158537">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4" name="Google Shape;4894;p73"/>
            <p:cNvSpPr/>
            <p:nvPr/>
          </p:nvSpPr>
          <p:spPr>
            <a:xfrm>
              <a:off x="2800168" y="3231875"/>
              <a:ext cx="108892" cy="84472"/>
            </a:xfrm>
            <a:custGeom>
              <a:rect b="b" l="l" r="r" t="t"/>
              <a:pathLst>
                <a:path extrusionOk="0" h="84472" w="108892">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5" name="Google Shape;4895;p73"/>
            <p:cNvSpPr/>
            <p:nvPr/>
          </p:nvSpPr>
          <p:spPr>
            <a:xfrm>
              <a:off x="2799603" y="3259783"/>
              <a:ext cx="108313" cy="56238"/>
            </a:xfrm>
            <a:custGeom>
              <a:rect b="b" l="l" r="r" t="t"/>
              <a:pathLst>
                <a:path extrusionOk="0" h="56238" w="108313">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6" name="Google Shape;4896;p73"/>
            <p:cNvSpPr/>
            <p:nvPr/>
          </p:nvSpPr>
          <p:spPr>
            <a:xfrm>
              <a:off x="2931444" y="3155618"/>
              <a:ext cx="108758" cy="81374"/>
            </a:xfrm>
            <a:custGeom>
              <a:rect b="b" l="l" r="r" t="t"/>
              <a:pathLst>
                <a:path extrusionOk="0" h="81374" w="108758">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7" name="Google Shape;4897;p73"/>
            <p:cNvSpPr/>
            <p:nvPr/>
          </p:nvSpPr>
          <p:spPr>
            <a:xfrm>
              <a:off x="2931020" y="3181773"/>
              <a:ext cx="108151" cy="56575"/>
            </a:xfrm>
            <a:custGeom>
              <a:rect b="b" l="l" r="r" t="t"/>
              <a:pathLst>
                <a:path extrusionOk="0" h="56575" w="108151">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8" name="Google Shape;4898;p73"/>
            <p:cNvSpPr/>
            <p:nvPr/>
          </p:nvSpPr>
          <p:spPr>
            <a:xfrm>
              <a:off x="2630424" y="2780976"/>
              <a:ext cx="382278" cy="462504"/>
            </a:xfrm>
            <a:custGeom>
              <a:rect b="b" l="l" r="r" t="t"/>
              <a:pathLst>
                <a:path extrusionOk="0" h="462504" w="382278">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9" name="Google Shape;4899;p73"/>
            <p:cNvSpPr/>
            <p:nvPr/>
          </p:nvSpPr>
          <p:spPr>
            <a:xfrm>
              <a:off x="2662372" y="2471875"/>
              <a:ext cx="120066" cy="117360"/>
            </a:xfrm>
            <a:custGeom>
              <a:rect b="b" l="l" r="r" t="t"/>
              <a:pathLst>
                <a:path extrusionOk="0" h="117360" w="120066">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0" name="Google Shape;4900;p73"/>
            <p:cNvSpPr/>
            <p:nvPr/>
          </p:nvSpPr>
          <p:spPr>
            <a:xfrm>
              <a:off x="2630208" y="2488280"/>
              <a:ext cx="194941" cy="380900"/>
            </a:xfrm>
            <a:custGeom>
              <a:rect b="b" l="l" r="r" t="t"/>
              <a:pathLst>
                <a:path extrusionOk="0" h="380900" w="194941">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1" name="Google Shape;4901;p73"/>
            <p:cNvSpPr/>
            <p:nvPr/>
          </p:nvSpPr>
          <p:spPr>
            <a:xfrm>
              <a:off x="2658361" y="2350349"/>
              <a:ext cx="128870" cy="157700"/>
            </a:xfrm>
            <a:custGeom>
              <a:rect b="b" l="l" r="r" t="t"/>
              <a:pathLst>
                <a:path extrusionOk="0" h="157700" w="12887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2" name="Google Shape;4902;p73"/>
            <p:cNvSpPr/>
            <p:nvPr/>
          </p:nvSpPr>
          <p:spPr>
            <a:xfrm>
              <a:off x="2645583" y="2336673"/>
              <a:ext cx="136833" cy="135201"/>
            </a:xfrm>
            <a:custGeom>
              <a:rect b="b" l="l" r="r" t="t"/>
              <a:pathLst>
                <a:path extrusionOk="0" h="135201" w="136833">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3" name="Google Shape;4903;p73"/>
            <p:cNvSpPr/>
            <p:nvPr/>
          </p:nvSpPr>
          <p:spPr>
            <a:xfrm>
              <a:off x="2782568" y="2488639"/>
              <a:ext cx="62960" cy="91535"/>
            </a:xfrm>
            <a:custGeom>
              <a:rect b="b" l="l" r="r" t="t"/>
              <a:pathLst>
                <a:path extrusionOk="0" h="91535" w="6296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04" name="Google Shape;4904;p73"/>
            <p:cNvGrpSpPr/>
            <p:nvPr/>
          </p:nvGrpSpPr>
          <p:grpSpPr>
            <a:xfrm flipH="1">
              <a:off x="2710663" y="2723583"/>
              <a:ext cx="319677" cy="242660"/>
              <a:chOff x="6621095" y="1452181"/>
              <a:chExt cx="330894" cy="250785"/>
            </a:xfrm>
          </p:grpSpPr>
          <p:sp>
            <p:nvSpPr>
              <p:cNvPr id="4905" name="Google Shape;4905;p7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6" name="Google Shape;4906;p7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7" name="Google Shape;4907;p7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8" name="Google Shape;4908;p7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9" name="Google Shape;4909;p7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10" name="Google Shape;4910;p73"/>
            <p:cNvSpPr/>
            <p:nvPr/>
          </p:nvSpPr>
          <p:spPr>
            <a:xfrm>
              <a:off x="2596421" y="2551548"/>
              <a:ext cx="147299" cy="413263"/>
            </a:xfrm>
            <a:custGeom>
              <a:rect b="b" l="l" r="r" t="t"/>
              <a:pathLst>
                <a:path extrusionOk="0" h="413263" w="147299">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1" name="Google Shape;4911;p73"/>
            <p:cNvSpPr/>
            <p:nvPr/>
          </p:nvSpPr>
          <p:spPr>
            <a:xfrm>
              <a:off x="2590449" y="2547578"/>
              <a:ext cx="84867" cy="115327"/>
            </a:xfrm>
            <a:custGeom>
              <a:rect b="b" l="l" r="r" t="t"/>
              <a:pathLst>
                <a:path extrusionOk="0" h="115327" w="84867">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12" name="Google Shape;4912;p73"/>
            <p:cNvGrpSpPr/>
            <p:nvPr/>
          </p:nvGrpSpPr>
          <p:grpSpPr>
            <a:xfrm>
              <a:off x="4651669" y="468299"/>
              <a:ext cx="319677" cy="242660"/>
              <a:chOff x="6621095" y="1452181"/>
              <a:chExt cx="330894" cy="250785"/>
            </a:xfrm>
          </p:grpSpPr>
          <p:sp>
            <p:nvSpPr>
              <p:cNvPr id="4913" name="Google Shape;4913;p7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4" name="Google Shape;4914;p7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5" name="Google Shape;4915;p7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6" name="Google Shape;4916;p7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7" name="Google Shape;4917;p7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18" name="Google Shape;4918;p73"/>
          <p:cNvGrpSpPr/>
          <p:nvPr/>
        </p:nvGrpSpPr>
        <p:grpSpPr>
          <a:xfrm>
            <a:off x="4931603" y="542890"/>
            <a:ext cx="1572889" cy="1611229"/>
            <a:chOff x="2270525" y="117216"/>
            <a:chExt cx="4650765" cy="4762722"/>
          </a:xfrm>
        </p:grpSpPr>
        <p:sp>
          <p:nvSpPr>
            <p:cNvPr id="4919" name="Google Shape;4919;p73"/>
            <p:cNvSpPr/>
            <p:nvPr/>
          </p:nvSpPr>
          <p:spPr>
            <a:xfrm>
              <a:off x="2270525" y="2788917"/>
              <a:ext cx="1367464" cy="791146"/>
            </a:xfrm>
            <a:custGeom>
              <a:rect b="b" l="l" r="r" t="t"/>
              <a:pathLst>
                <a:path extrusionOk="0" h="791146" w="1367464">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0" name="Google Shape;4920;p73"/>
            <p:cNvSpPr/>
            <p:nvPr/>
          </p:nvSpPr>
          <p:spPr>
            <a:xfrm>
              <a:off x="2565006" y="2921600"/>
              <a:ext cx="762723" cy="441198"/>
            </a:xfrm>
            <a:custGeom>
              <a:rect b="b" l="l" r="r" t="t"/>
              <a:pathLst>
                <a:path extrusionOk="0" h="441198" w="762723">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1" name="Google Shape;4921;p73"/>
            <p:cNvSpPr/>
            <p:nvPr/>
          </p:nvSpPr>
          <p:spPr>
            <a:xfrm>
              <a:off x="2834012" y="3000943"/>
              <a:ext cx="217486" cy="125920"/>
            </a:xfrm>
            <a:custGeom>
              <a:rect b="b" l="l" r="r" t="t"/>
              <a:pathLst>
                <a:path extrusionOk="0" h="125920" w="217486">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2" name="Google Shape;4922;p73"/>
            <p:cNvSpPr/>
            <p:nvPr/>
          </p:nvSpPr>
          <p:spPr>
            <a:xfrm>
              <a:off x="2841806" y="2229228"/>
              <a:ext cx="209121" cy="823531"/>
            </a:xfrm>
            <a:custGeom>
              <a:rect b="b" l="l" r="r" t="t"/>
              <a:pathLst>
                <a:path extrusionOk="0" h="823531" w="209121">
                  <a:moveTo>
                    <a:pt x="0" y="0"/>
                  </a:moveTo>
                  <a:lnTo>
                    <a:pt x="209121" y="0"/>
                  </a:lnTo>
                  <a:lnTo>
                    <a:pt x="209121" y="823532"/>
                  </a:lnTo>
                  <a:lnTo>
                    <a:pt x="0" y="823532"/>
                  </a:ln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3" name="Google Shape;4923;p73"/>
            <p:cNvSpPr/>
            <p:nvPr/>
          </p:nvSpPr>
          <p:spPr>
            <a:xfrm>
              <a:off x="2831826" y="2112223"/>
              <a:ext cx="249895" cy="580777"/>
            </a:xfrm>
            <a:custGeom>
              <a:rect b="b" l="l" r="r" t="t"/>
              <a:pathLst>
                <a:path extrusionOk="0" h="580777" w="249895">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4" name="Google Shape;4924;p73"/>
            <p:cNvSpPr/>
            <p:nvPr/>
          </p:nvSpPr>
          <p:spPr>
            <a:xfrm>
              <a:off x="2373659" y="1582290"/>
              <a:ext cx="397711" cy="625506"/>
            </a:xfrm>
            <a:custGeom>
              <a:rect b="b" l="l" r="r" t="t"/>
              <a:pathLst>
                <a:path extrusionOk="0" h="625506" w="397711">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5" name="Google Shape;4925;p73"/>
            <p:cNvSpPr/>
            <p:nvPr/>
          </p:nvSpPr>
          <p:spPr>
            <a:xfrm>
              <a:off x="3144177" y="1582290"/>
              <a:ext cx="397710" cy="625506"/>
            </a:xfrm>
            <a:custGeom>
              <a:rect b="b" l="l" r="r" t="t"/>
              <a:pathLst>
                <a:path extrusionOk="0" h="625506" w="39771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6" name="Google Shape;4926;p73"/>
            <p:cNvSpPr/>
            <p:nvPr/>
          </p:nvSpPr>
          <p:spPr>
            <a:xfrm>
              <a:off x="2815951" y="2102641"/>
              <a:ext cx="276610" cy="160020"/>
            </a:xfrm>
            <a:custGeom>
              <a:rect b="b" l="l" r="r" t="t"/>
              <a:pathLst>
                <a:path extrusionOk="0" h="160020" w="27661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7" name="Google Shape;4927;p73"/>
            <p:cNvSpPr/>
            <p:nvPr/>
          </p:nvSpPr>
          <p:spPr>
            <a:xfrm>
              <a:off x="2744565" y="2030632"/>
              <a:ext cx="418908" cy="74675"/>
            </a:xfrm>
            <a:custGeom>
              <a:rect b="b" l="l" r="r" t="t"/>
              <a:pathLst>
                <a:path extrusionOk="0" h="74675" w="418908">
                  <a:moveTo>
                    <a:pt x="0" y="72009"/>
                  </a:moveTo>
                  <a:lnTo>
                    <a:pt x="0" y="0"/>
                  </a:lnTo>
                  <a:lnTo>
                    <a:pt x="418908" y="0"/>
                  </a:lnTo>
                  <a:lnTo>
                    <a:pt x="418908" y="74676"/>
                  </a:lnTo>
                  <a:lnTo>
                    <a:pt x="0" y="72009"/>
                  </a:lnTo>
                  <a:close/>
                </a:path>
              </a:pathLst>
            </a:custGeom>
            <a:solidFill>
              <a:srgbClr val="494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8" name="Google Shape;4928;p73"/>
            <p:cNvSpPr/>
            <p:nvPr/>
          </p:nvSpPr>
          <p:spPr>
            <a:xfrm>
              <a:off x="2744565" y="1981197"/>
              <a:ext cx="419383" cy="242697"/>
            </a:xfrm>
            <a:custGeom>
              <a:rect b="b" l="l" r="r" t="t"/>
              <a:pathLst>
                <a:path extrusionOk="0" h="242697" w="419383">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9" name="Google Shape;4929;p73"/>
            <p:cNvSpPr/>
            <p:nvPr/>
          </p:nvSpPr>
          <p:spPr>
            <a:xfrm>
              <a:off x="2697703" y="1845275"/>
              <a:ext cx="511777" cy="296036"/>
            </a:xfrm>
            <a:custGeom>
              <a:rect b="b" l="l" r="r" t="t"/>
              <a:pathLst>
                <a:path extrusionOk="0" h="296036" w="511777">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0" name="Google Shape;4930;p73"/>
            <p:cNvSpPr/>
            <p:nvPr/>
          </p:nvSpPr>
          <p:spPr>
            <a:xfrm>
              <a:off x="2681484" y="530635"/>
              <a:ext cx="548516" cy="1538895"/>
            </a:xfrm>
            <a:custGeom>
              <a:rect b="b" l="l" r="r" t="t"/>
              <a:pathLst>
                <a:path extrusionOk="0" h="1538895" w="548516">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1" name="Google Shape;4931;p73"/>
            <p:cNvSpPr/>
            <p:nvPr/>
          </p:nvSpPr>
          <p:spPr>
            <a:xfrm>
              <a:off x="2858251" y="1222531"/>
              <a:ext cx="193342" cy="193738"/>
            </a:xfrm>
            <a:custGeom>
              <a:rect b="b" l="l" r="r" t="t"/>
              <a:pathLst>
                <a:path extrusionOk="0" h="193738" w="193342">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2" name="Google Shape;4932;p73"/>
            <p:cNvSpPr/>
            <p:nvPr/>
          </p:nvSpPr>
          <p:spPr>
            <a:xfrm>
              <a:off x="2844088" y="1208338"/>
              <a:ext cx="221668" cy="222122"/>
            </a:xfrm>
            <a:custGeom>
              <a:rect b="b" l="l" r="r" t="t"/>
              <a:pathLst>
                <a:path extrusionOk="0" h="222122" w="221668">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3" name="Google Shape;4933;p73"/>
            <p:cNvSpPr/>
            <p:nvPr/>
          </p:nvSpPr>
          <p:spPr>
            <a:xfrm>
              <a:off x="2858251" y="937733"/>
              <a:ext cx="193342" cy="193738"/>
            </a:xfrm>
            <a:custGeom>
              <a:rect b="b" l="l" r="r" t="t"/>
              <a:pathLst>
                <a:path extrusionOk="0" h="193738" w="193342">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4" name="Google Shape;4934;p73"/>
            <p:cNvSpPr/>
            <p:nvPr/>
          </p:nvSpPr>
          <p:spPr>
            <a:xfrm>
              <a:off x="2843898" y="923636"/>
              <a:ext cx="221858" cy="222313"/>
            </a:xfrm>
            <a:custGeom>
              <a:rect b="b" l="l" r="r" t="t"/>
              <a:pathLst>
                <a:path extrusionOk="0" h="222313" w="221858">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5" name="Google Shape;4935;p73"/>
            <p:cNvSpPr/>
            <p:nvPr/>
          </p:nvSpPr>
          <p:spPr>
            <a:xfrm>
              <a:off x="2680593" y="1921189"/>
              <a:ext cx="549324" cy="167997"/>
            </a:xfrm>
            <a:custGeom>
              <a:rect b="b" l="l" r="r" t="t"/>
              <a:pathLst>
                <a:path extrusionOk="0" h="167997" w="549324">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6" name="Google Shape;4936;p73"/>
            <p:cNvSpPr/>
            <p:nvPr/>
          </p:nvSpPr>
          <p:spPr>
            <a:xfrm>
              <a:off x="2680308" y="1976244"/>
              <a:ext cx="548753" cy="165782"/>
            </a:xfrm>
            <a:custGeom>
              <a:rect b="b" l="l" r="r" t="t"/>
              <a:pathLst>
                <a:path extrusionOk="0" h="165782" w="548753">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7" name="Google Shape;4937;p73"/>
            <p:cNvSpPr/>
            <p:nvPr/>
          </p:nvSpPr>
          <p:spPr>
            <a:xfrm>
              <a:off x="2683349" y="1877470"/>
              <a:ext cx="542765" cy="158087"/>
            </a:xfrm>
            <a:custGeom>
              <a:rect b="b" l="l" r="r" t="t"/>
              <a:pathLst>
                <a:path extrusionOk="0" h="158087" w="542765">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8" name="Google Shape;4938;p73"/>
            <p:cNvSpPr/>
            <p:nvPr/>
          </p:nvSpPr>
          <p:spPr>
            <a:xfrm>
              <a:off x="2829449" y="530444"/>
              <a:ext cx="249519" cy="126863"/>
            </a:xfrm>
            <a:custGeom>
              <a:rect b="b" l="l" r="r" t="t"/>
              <a:pathLst>
                <a:path extrusionOk="0" h="126863" w="249519">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9" name="Google Shape;4939;p73"/>
            <p:cNvSpPr/>
            <p:nvPr/>
          </p:nvSpPr>
          <p:spPr>
            <a:xfrm>
              <a:off x="2934010" y="1583052"/>
              <a:ext cx="47432" cy="623982"/>
            </a:xfrm>
            <a:custGeom>
              <a:rect b="b" l="l" r="r" t="t"/>
              <a:pathLst>
                <a:path extrusionOk="0" h="623982" w="47432">
                  <a:moveTo>
                    <a:pt x="0" y="0"/>
                  </a:moveTo>
                  <a:lnTo>
                    <a:pt x="47433" y="0"/>
                  </a:lnTo>
                  <a:lnTo>
                    <a:pt x="47433" y="623983"/>
                  </a:lnTo>
                  <a:lnTo>
                    <a:pt x="0" y="6239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40" name="Google Shape;4940;p73"/>
            <p:cNvGrpSpPr/>
            <p:nvPr/>
          </p:nvGrpSpPr>
          <p:grpSpPr>
            <a:xfrm>
              <a:off x="4031993" y="117216"/>
              <a:ext cx="2889297" cy="3901793"/>
              <a:chOff x="5533368" y="1047716"/>
              <a:chExt cx="2889297" cy="3901793"/>
            </a:xfrm>
          </p:grpSpPr>
          <p:sp>
            <p:nvSpPr>
              <p:cNvPr id="4941" name="Google Shape;4941;p73"/>
              <p:cNvSpPr/>
              <p:nvPr/>
            </p:nvSpPr>
            <p:spPr>
              <a:xfrm>
                <a:off x="6153722" y="4072604"/>
                <a:ext cx="1090544" cy="630910"/>
              </a:xfrm>
              <a:custGeom>
                <a:rect b="b" l="l" r="r" t="t"/>
                <a:pathLst>
                  <a:path extrusionOk="0" h="630910" w="1090544">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2" name="Google Shape;4942;p73"/>
              <p:cNvSpPr/>
              <p:nvPr/>
            </p:nvSpPr>
            <p:spPr>
              <a:xfrm>
                <a:off x="6193969" y="4048886"/>
                <a:ext cx="1090601" cy="630901"/>
              </a:xfrm>
              <a:custGeom>
                <a:rect b="b" l="l" r="r" t="t"/>
                <a:pathLst>
                  <a:path extrusionOk="0" h="630901" w="1090601">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3" name="Google Shape;4943;p73"/>
              <p:cNvSpPr/>
              <p:nvPr/>
            </p:nvSpPr>
            <p:spPr>
              <a:xfrm>
                <a:off x="7252346" y="4430077"/>
                <a:ext cx="32128" cy="21050"/>
              </a:xfrm>
              <a:custGeom>
                <a:rect b="b" l="l" r="r" t="t"/>
                <a:pathLst>
                  <a:path extrusionOk="0" h="21050" w="32128">
                    <a:moveTo>
                      <a:pt x="32129" y="21050"/>
                    </a:moveTo>
                    <a:lnTo>
                      <a:pt x="32129" y="0"/>
                    </a:lnTo>
                    <a:lnTo>
                      <a:pt x="0" y="18574"/>
                    </a:lnTo>
                    <a:lnTo>
                      <a:pt x="32129" y="2105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4" name="Google Shape;4944;p73"/>
              <p:cNvSpPr/>
              <p:nvPr/>
            </p:nvSpPr>
            <p:spPr>
              <a:xfrm>
                <a:off x="6193906" y="4285773"/>
                <a:ext cx="32984" cy="21431"/>
              </a:xfrm>
              <a:custGeom>
                <a:rect b="b" l="l" r="r" t="t"/>
                <a:pathLst>
                  <a:path extrusionOk="0" h="21431" w="32984">
                    <a:moveTo>
                      <a:pt x="0" y="21431"/>
                    </a:moveTo>
                    <a:lnTo>
                      <a:pt x="0" y="0"/>
                    </a:lnTo>
                    <a:lnTo>
                      <a:pt x="32984" y="13716"/>
                    </a:lnTo>
                    <a:lnTo>
                      <a:pt x="0" y="214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5" name="Google Shape;4945;p73"/>
              <p:cNvSpPr/>
              <p:nvPr/>
            </p:nvSpPr>
            <p:spPr>
              <a:xfrm>
                <a:off x="6193969" y="4027741"/>
                <a:ext cx="1090601" cy="630949"/>
              </a:xfrm>
              <a:custGeom>
                <a:rect b="b" l="l" r="r" t="t"/>
                <a:pathLst>
                  <a:path extrusionOk="0" h="630949" w="1090601">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6" name="Google Shape;4946;p73"/>
              <p:cNvSpPr/>
              <p:nvPr/>
            </p:nvSpPr>
            <p:spPr>
              <a:xfrm>
                <a:off x="6504927" y="3742563"/>
                <a:ext cx="779547" cy="687514"/>
              </a:xfrm>
              <a:custGeom>
                <a:rect b="b" l="l" r="r" t="t"/>
                <a:pathLst>
                  <a:path extrusionOk="0" h="687514" w="779547">
                    <a:moveTo>
                      <a:pt x="86025" y="286131"/>
                    </a:moveTo>
                    <a:lnTo>
                      <a:pt x="0" y="0"/>
                    </a:lnTo>
                    <a:lnTo>
                      <a:pt x="702933" y="404050"/>
                    </a:lnTo>
                    <a:lnTo>
                      <a:pt x="779548" y="687514"/>
                    </a:lnTo>
                    <a:lnTo>
                      <a:pt x="86025" y="2861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7" name="Google Shape;4947;p73"/>
              <p:cNvSpPr/>
              <p:nvPr/>
            </p:nvSpPr>
            <p:spPr>
              <a:xfrm>
                <a:off x="7254152" y="4405788"/>
                <a:ext cx="30322" cy="36004"/>
              </a:xfrm>
              <a:custGeom>
                <a:rect b="b" l="l" r="r" t="t"/>
                <a:pathLst>
                  <a:path extrusionOk="0" h="36004" w="30322">
                    <a:moveTo>
                      <a:pt x="9981" y="36004"/>
                    </a:moveTo>
                    <a:lnTo>
                      <a:pt x="30323" y="2428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8" name="Google Shape;4948;p73"/>
              <p:cNvSpPr/>
              <p:nvPr/>
            </p:nvSpPr>
            <p:spPr>
              <a:xfrm>
                <a:off x="6482779" y="3753326"/>
                <a:ext cx="781258" cy="688466"/>
              </a:xfrm>
              <a:custGeom>
                <a:rect b="b" l="l" r="r" t="t"/>
                <a:pathLst>
                  <a:path extrusionOk="0" h="688466" w="781258">
                    <a:moveTo>
                      <a:pt x="86025" y="286131"/>
                    </a:moveTo>
                    <a:lnTo>
                      <a:pt x="0" y="0"/>
                    </a:lnTo>
                    <a:lnTo>
                      <a:pt x="702933" y="404051"/>
                    </a:lnTo>
                    <a:lnTo>
                      <a:pt x="781259" y="688467"/>
                    </a:lnTo>
                    <a:lnTo>
                      <a:pt x="86025" y="2861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9" name="Google Shape;4949;p73"/>
              <p:cNvSpPr/>
              <p:nvPr/>
            </p:nvSpPr>
            <p:spPr>
              <a:xfrm>
                <a:off x="5563120" y="1047716"/>
                <a:ext cx="2859545" cy="3884751"/>
              </a:xfrm>
              <a:custGeom>
                <a:rect b="b" l="l" r="r" t="t"/>
                <a:pathLst>
                  <a:path extrusionOk="0" h="3884751" w="2859545">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0" name="Google Shape;4950;p73"/>
              <p:cNvSpPr/>
              <p:nvPr/>
            </p:nvSpPr>
            <p:spPr>
              <a:xfrm>
                <a:off x="8367249" y="4838795"/>
                <a:ext cx="30132" cy="106965"/>
              </a:xfrm>
              <a:custGeom>
                <a:rect b="b" l="l" r="r" t="t"/>
                <a:pathLst>
                  <a:path extrusionOk="0" h="106965" w="30132">
                    <a:moveTo>
                      <a:pt x="0" y="106966"/>
                    </a:moveTo>
                    <a:lnTo>
                      <a:pt x="30132" y="89535"/>
                    </a:lnTo>
                    <a:lnTo>
                      <a:pt x="17110" y="0"/>
                    </a:lnTo>
                    <a:lnTo>
                      <a:pt x="0" y="10696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1" name="Google Shape;4951;p73"/>
              <p:cNvSpPr/>
              <p:nvPr/>
            </p:nvSpPr>
            <p:spPr>
              <a:xfrm>
                <a:off x="5558272" y="1051845"/>
                <a:ext cx="72337" cy="31155"/>
              </a:xfrm>
              <a:custGeom>
                <a:rect b="b" l="l" r="r" t="t"/>
                <a:pathLst>
                  <a:path extrusionOk="0" h="31155" w="72337">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2" name="Google Shape;4952;p73"/>
              <p:cNvSpPr/>
              <p:nvPr/>
            </p:nvSpPr>
            <p:spPr>
              <a:xfrm>
                <a:off x="5538216" y="1062192"/>
                <a:ext cx="2859165" cy="3884558"/>
              </a:xfrm>
              <a:custGeom>
                <a:rect b="b" l="l" r="r" t="t"/>
                <a:pathLst>
                  <a:path extrusionOk="0" h="3884558" w="2859165">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3" name="Google Shape;4953;p73"/>
              <p:cNvSpPr/>
              <p:nvPr/>
            </p:nvSpPr>
            <p:spPr>
              <a:xfrm>
                <a:off x="5533368" y="1064955"/>
                <a:ext cx="2859260" cy="3884554"/>
              </a:xfrm>
              <a:custGeom>
                <a:rect b="b" l="l" r="r" t="t"/>
                <a:pathLst>
                  <a:path extrusionOk="0" h="3884554" w="285926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4" name="Google Shape;4954;p73"/>
              <p:cNvSpPr/>
              <p:nvPr/>
            </p:nvSpPr>
            <p:spPr>
              <a:xfrm>
                <a:off x="5568443" y="1110406"/>
                <a:ext cx="2788159" cy="3702480"/>
              </a:xfrm>
              <a:custGeom>
                <a:rect b="b" l="l" r="r" t="t"/>
                <a:pathLst>
                  <a:path extrusionOk="0" h="3702480" w="2788159">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5" name="Google Shape;4955;p73"/>
              <p:cNvSpPr/>
              <p:nvPr/>
            </p:nvSpPr>
            <p:spPr>
              <a:xfrm>
                <a:off x="5762166" y="1403396"/>
                <a:ext cx="919754" cy="618313"/>
              </a:xfrm>
              <a:custGeom>
                <a:rect b="b" l="l" r="r" t="t"/>
                <a:pathLst>
                  <a:path extrusionOk="0" h="618313" w="919754">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6" name="Google Shape;4956;p73"/>
              <p:cNvSpPr/>
              <p:nvPr/>
            </p:nvSpPr>
            <p:spPr>
              <a:xfrm>
                <a:off x="5766158" y="1584712"/>
                <a:ext cx="686298" cy="451951"/>
              </a:xfrm>
              <a:custGeom>
                <a:rect b="b" l="l" r="r" t="t"/>
                <a:pathLst>
                  <a:path extrusionOk="0" h="451951" w="686298">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7" name="Google Shape;4957;p73"/>
              <p:cNvSpPr/>
              <p:nvPr/>
            </p:nvSpPr>
            <p:spPr>
              <a:xfrm>
                <a:off x="5766158" y="1702632"/>
                <a:ext cx="686488" cy="451759"/>
              </a:xfrm>
              <a:custGeom>
                <a:rect b="b" l="l" r="r" t="t"/>
                <a:pathLst>
                  <a:path extrusionOk="0" h="451759" w="686488">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8" name="Google Shape;4958;p73"/>
              <p:cNvSpPr/>
              <p:nvPr/>
            </p:nvSpPr>
            <p:spPr>
              <a:xfrm>
                <a:off x="5766158" y="1820170"/>
                <a:ext cx="562156" cy="379997"/>
              </a:xfrm>
              <a:custGeom>
                <a:rect b="b" l="l" r="r" t="t"/>
                <a:pathLst>
                  <a:path extrusionOk="0" h="379997" w="562156">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9" name="Google Shape;4959;p73"/>
              <p:cNvSpPr/>
              <p:nvPr/>
            </p:nvSpPr>
            <p:spPr>
              <a:xfrm>
                <a:off x="5762166" y="2639293"/>
                <a:ext cx="919754" cy="618340"/>
              </a:xfrm>
              <a:custGeom>
                <a:rect b="b" l="l" r="r" t="t"/>
                <a:pathLst>
                  <a:path extrusionOk="0" h="618340" w="919754">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0" name="Google Shape;4960;p73"/>
              <p:cNvSpPr/>
              <p:nvPr/>
            </p:nvSpPr>
            <p:spPr>
              <a:xfrm>
                <a:off x="5766158" y="2821069"/>
                <a:ext cx="686488" cy="451519"/>
              </a:xfrm>
              <a:custGeom>
                <a:rect b="b" l="l" r="r" t="t"/>
                <a:pathLst>
                  <a:path extrusionOk="0" h="451519" w="686488">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1" name="Google Shape;4961;p73"/>
              <p:cNvSpPr/>
              <p:nvPr/>
            </p:nvSpPr>
            <p:spPr>
              <a:xfrm>
                <a:off x="5766158" y="2938486"/>
                <a:ext cx="686488" cy="451826"/>
              </a:xfrm>
              <a:custGeom>
                <a:rect b="b" l="l" r="r" t="t"/>
                <a:pathLst>
                  <a:path extrusionOk="0" h="451826" w="686488">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2" name="Google Shape;4962;p73"/>
              <p:cNvSpPr/>
              <p:nvPr/>
            </p:nvSpPr>
            <p:spPr>
              <a:xfrm>
                <a:off x="5766158" y="3056051"/>
                <a:ext cx="562156" cy="379920"/>
              </a:xfrm>
              <a:custGeom>
                <a:rect b="b" l="l" r="r" t="t"/>
                <a:pathLst>
                  <a:path extrusionOk="0" h="379920" w="562156">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3" name="Google Shape;4963;p73"/>
              <p:cNvSpPr/>
              <p:nvPr/>
            </p:nvSpPr>
            <p:spPr>
              <a:xfrm>
                <a:off x="6897600" y="3332192"/>
                <a:ext cx="1250451" cy="1162368"/>
              </a:xfrm>
              <a:custGeom>
                <a:rect b="b" l="l" r="r" t="t"/>
                <a:pathLst>
                  <a:path extrusionOk="0" h="1162368" w="1250451">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4" name="Google Shape;4964;p73"/>
              <p:cNvSpPr/>
              <p:nvPr/>
            </p:nvSpPr>
            <p:spPr>
              <a:xfrm>
                <a:off x="5766443" y="2003281"/>
                <a:ext cx="882682" cy="1029375"/>
              </a:xfrm>
              <a:custGeom>
                <a:rect b="b" l="l" r="r" t="t"/>
                <a:pathLst>
                  <a:path extrusionOk="0" h="1029375" w="882682">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5" name="Google Shape;4965;p73"/>
              <p:cNvSpPr/>
              <p:nvPr/>
            </p:nvSpPr>
            <p:spPr>
              <a:xfrm>
                <a:off x="6897600" y="3388613"/>
                <a:ext cx="1250451" cy="1106424"/>
              </a:xfrm>
              <a:custGeom>
                <a:rect b="b" l="l" r="r" t="t"/>
                <a:pathLst>
                  <a:path extrusionOk="0" h="1106424" w="1250451">
                    <a:moveTo>
                      <a:pt x="0" y="0"/>
                    </a:moveTo>
                    <a:lnTo>
                      <a:pt x="0" y="383096"/>
                    </a:lnTo>
                    <a:lnTo>
                      <a:pt x="1250452" y="1106424"/>
                    </a:lnTo>
                    <a:lnTo>
                      <a:pt x="1250452" y="214027"/>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6" name="Google Shape;4966;p73"/>
              <p:cNvSpPr/>
              <p:nvPr/>
            </p:nvSpPr>
            <p:spPr>
              <a:xfrm>
                <a:off x="7389036" y="3376326"/>
                <a:ext cx="9505" cy="678751"/>
              </a:xfrm>
              <a:custGeom>
                <a:rect b="b" l="l" r="r" t="t"/>
                <a:pathLst>
                  <a:path extrusionOk="0" h="678751" w="9505">
                    <a:moveTo>
                      <a:pt x="0" y="0"/>
                    </a:moveTo>
                    <a:lnTo>
                      <a:pt x="0" y="678752"/>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7" name="Google Shape;4967;p73"/>
              <p:cNvSpPr/>
              <p:nvPr/>
            </p:nvSpPr>
            <p:spPr>
              <a:xfrm>
                <a:off x="7771633" y="3805618"/>
                <a:ext cx="9505" cy="470725"/>
              </a:xfrm>
              <a:custGeom>
                <a:rect b="b" l="l" r="r" t="t"/>
                <a:pathLst>
                  <a:path extrusionOk="0" h="470725" w="9505">
                    <a:moveTo>
                      <a:pt x="0" y="0"/>
                    </a:moveTo>
                    <a:lnTo>
                      <a:pt x="0" y="470725"/>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8" name="Google Shape;4968;p73"/>
              <p:cNvSpPr/>
              <p:nvPr/>
            </p:nvSpPr>
            <p:spPr>
              <a:xfrm>
                <a:off x="6897600" y="3332663"/>
                <a:ext cx="1250451" cy="479359"/>
              </a:xfrm>
              <a:custGeom>
                <a:rect b="b" l="l" r="r" t="t"/>
                <a:pathLst>
                  <a:path extrusionOk="0" h="479359" w="1250451">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cap="flat" cmpd="sng" w="14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9" name="Google Shape;4969;p73"/>
              <p:cNvSpPr/>
              <p:nvPr/>
            </p:nvSpPr>
            <p:spPr>
              <a:xfrm rot="-1801764">
                <a:off x="7364922" y="3334621"/>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0" name="Google Shape;4970;p73"/>
              <p:cNvSpPr/>
              <p:nvPr/>
            </p:nvSpPr>
            <p:spPr>
              <a:xfrm rot="-1790023">
                <a:off x="8141346" y="3571007"/>
                <a:ext cx="48265" cy="83920"/>
              </a:xfrm>
              <a:custGeom>
                <a:rect b="b" l="l" r="r" t="t"/>
                <a:pathLst>
                  <a:path extrusionOk="0" h="83917" w="48263">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1" name="Google Shape;4971;p73"/>
              <p:cNvSpPr/>
              <p:nvPr/>
            </p:nvSpPr>
            <p:spPr>
              <a:xfrm rot="-1790023">
                <a:off x="7763340" y="3766404"/>
                <a:ext cx="48265" cy="83920"/>
              </a:xfrm>
              <a:custGeom>
                <a:rect b="b" l="l" r="r" t="t"/>
                <a:pathLst>
                  <a:path extrusionOk="0" h="83917" w="48263">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2" name="Google Shape;4972;p73"/>
              <p:cNvSpPr/>
              <p:nvPr/>
            </p:nvSpPr>
            <p:spPr>
              <a:xfrm rot="-1801764">
                <a:off x="6873548" y="3361832"/>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3" name="Google Shape;4973;p73"/>
              <p:cNvSpPr/>
              <p:nvPr/>
            </p:nvSpPr>
            <p:spPr>
              <a:xfrm>
                <a:off x="6868038" y="2430219"/>
                <a:ext cx="78705" cy="316778"/>
              </a:xfrm>
              <a:custGeom>
                <a:rect b="b" l="l" r="r" t="t"/>
                <a:pathLst>
                  <a:path extrusionOk="0" h="316778" w="78705">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4" name="Google Shape;4974;p73"/>
              <p:cNvSpPr/>
              <p:nvPr/>
            </p:nvSpPr>
            <p:spPr>
              <a:xfrm>
                <a:off x="6986477" y="2241366"/>
                <a:ext cx="78420" cy="573928"/>
              </a:xfrm>
              <a:custGeom>
                <a:rect b="b" l="l" r="r" t="t"/>
                <a:pathLst>
                  <a:path extrusionOk="0" h="573928" w="7842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5" name="Google Shape;4975;p73"/>
              <p:cNvSpPr/>
              <p:nvPr/>
            </p:nvSpPr>
            <p:spPr>
              <a:xfrm>
                <a:off x="7222119" y="2426981"/>
                <a:ext cx="78420" cy="524860"/>
              </a:xfrm>
              <a:custGeom>
                <a:rect b="b" l="l" r="r" t="t"/>
                <a:pathLst>
                  <a:path extrusionOk="0" h="524860" w="7842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6" name="Google Shape;4976;p73"/>
              <p:cNvSpPr/>
              <p:nvPr/>
            </p:nvSpPr>
            <p:spPr>
              <a:xfrm>
                <a:off x="7340177" y="2573447"/>
                <a:ext cx="78420" cy="446687"/>
              </a:xfrm>
              <a:custGeom>
                <a:rect b="b" l="l" r="r" t="t"/>
                <a:pathLst>
                  <a:path extrusionOk="0" h="446687" w="7842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7" name="Google Shape;4977;p73"/>
              <p:cNvSpPr/>
              <p:nvPr/>
            </p:nvSpPr>
            <p:spPr>
              <a:xfrm>
                <a:off x="7575249" y="2900319"/>
                <a:ext cx="78325" cy="255777"/>
              </a:xfrm>
              <a:custGeom>
                <a:rect b="b" l="l" r="r" t="t"/>
                <a:pathLst>
                  <a:path extrusionOk="0" h="255777" w="78325">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8" name="Google Shape;4978;p73"/>
              <p:cNvSpPr/>
              <p:nvPr/>
            </p:nvSpPr>
            <p:spPr>
              <a:xfrm>
                <a:off x="7693593" y="2520557"/>
                <a:ext cx="78420" cy="703833"/>
              </a:xfrm>
              <a:custGeom>
                <a:rect b="b" l="l" r="r" t="t"/>
                <a:pathLst>
                  <a:path extrusionOk="0" h="703833" w="7842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9" name="Google Shape;4979;p73"/>
              <p:cNvSpPr/>
              <p:nvPr/>
            </p:nvSpPr>
            <p:spPr>
              <a:xfrm>
                <a:off x="7981135" y="3135165"/>
                <a:ext cx="78420" cy="255818"/>
              </a:xfrm>
              <a:custGeom>
                <a:rect b="b" l="l" r="r" t="t"/>
                <a:pathLst>
                  <a:path extrusionOk="0" h="255818" w="7842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0" name="Google Shape;4980;p73"/>
              <p:cNvSpPr/>
              <p:nvPr/>
            </p:nvSpPr>
            <p:spPr>
              <a:xfrm>
                <a:off x="8099193" y="3142308"/>
                <a:ext cx="78420" cy="316963"/>
              </a:xfrm>
              <a:custGeom>
                <a:rect b="b" l="l" r="r" t="t"/>
                <a:pathLst>
                  <a:path extrusionOk="0" h="316963" w="7842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81" name="Google Shape;4981;p73"/>
            <p:cNvSpPr/>
            <p:nvPr/>
          </p:nvSpPr>
          <p:spPr>
            <a:xfrm>
              <a:off x="2810939" y="4355647"/>
              <a:ext cx="905825" cy="524291"/>
            </a:xfrm>
            <a:custGeom>
              <a:rect b="b" l="l" r="r" t="t"/>
              <a:pathLst>
                <a:path extrusionOk="0" h="524291" w="905825">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2" name="Google Shape;4982;p73"/>
            <p:cNvSpPr/>
            <p:nvPr/>
          </p:nvSpPr>
          <p:spPr>
            <a:xfrm>
              <a:off x="2999385" y="3858955"/>
              <a:ext cx="906089" cy="910207"/>
            </a:xfrm>
            <a:custGeom>
              <a:rect b="b" l="l" r="r" t="t"/>
              <a:pathLst>
                <a:path extrusionOk="0" h="910207" w="906089">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3" name="Google Shape;4983;p73"/>
            <p:cNvSpPr/>
            <p:nvPr/>
          </p:nvSpPr>
          <p:spPr>
            <a:xfrm>
              <a:off x="2999385" y="3718383"/>
              <a:ext cx="905566" cy="524522"/>
            </a:xfrm>
            <a:custGeom>
              <a:rect b="b" l="l" r="r" t="t"/>
              <a:pathLst>
                <a:path extrusionOk="0" h="524522" w="905566">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4" name="Google Shape;4984;p73"/>
            <p:cNvSpPr/>
            <p:nvPr/>
          </p:nvSpPr>
          <p:spPr>
            <a:xfrm>
              <a:off x="2999243" y="3647851"/>
              <a:ext cx="905825" cy="524031"/>
            </a:xfrm>
            <a:custGeom>
              <a:rect b="b" l="l" r="r" t="t"/>
              <a:pathLst>
                <a:path extrusionOk="0" h="524031" w="905825">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5" name="Google Shape;4985;p73"/>
            <p:cNvSpPr/>
            <p:nvPr/>
          </p:nvSpPr>
          <p:spPr>
            <a:xfrm>
              <a:off x="3230772" y="3780524"/>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6" name="Google Shape;4986;p73"/>
            <p:cNvSpPr/>
            <p:nvPr/>
          </p:nvSpPr>
          <p:spPr>
            <a:xfrm>
              <a:off x="3230772" y="3756847"/>
              <a:ext cx="129655" cy="75056"/>
            </a:xfrm>
            <a:custGeom>
              <a:rect b="b" l="l" r="r" t="t"/>
              <a:pathLst>
                <a:path extrusionOk="0" h="75056" w="129655">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7" name="Google Shape;4987;p73"/>
            <p:cNvSpPr/>
            <p:nvPr/>
          </p:nvSpPr>
          <p:spPr>
            <a:xfrm>
              <a:off x="3393243" y="3872036"/>
              <a:ext cx="129623" cy="74995"/>
            </a:xfrm>
            <a:custGeom>
              <a:rect b="b" l="l" r="r" t="t"/>
              <a:pathLst>
                <a:path extrusionOk="0" h="74995" w="129623">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8" name="Google Shape;4988;p73"/>
            <p:cNvSpPr/>
            <p:nvPr/>
          </p:nvSpPr>
          <p:spPr>
            <a:xfrm>
              <a:off x="3395112" y="3888323"/>
              <a:ext cx="126148" cy="58707"/>
            </a:xfrm>
            <a:custGeom>
              <a:rect b="b" l="l" r="r" t="t"/>
              <a:pathLst>
                <a:path extrusionOk="0" h="58707" w="126148">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9" name="Google Shape;4989;p73"/>
            <p:cNvSpPr/>
            <p:nvPr/>
          </p:nvSpPr>
          <p:spPr>
            <a:xfrm>
              <a:off x="3543979" y="3964737"/>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0" name="Google Shape;4990;p73"/>
            <p:cNvSpPr/>
            <p:nvPr/>
          </p:nvSpPr>
          <p:spPr>
            <a:xfrm>
              <a:off x="3543979" y="3941061"/>
              <a:ext cx="129655" cy="75056"/>
            </a:xfrm>
            <a:custGeom>
              <a:rect b="b" l="l" r="r" t="t"/>
              <a:pathLst>
                <a:path extrusionOk="0" h="75056" w="129655">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1" name="Google Shape;4991;p73"/>
            <p:cNvSpPr/>
            <p:nvPr/>
          </p:nvSpPr>
          <p:spPr>
            <a:xfrm>
              <a:off x="5673026" y="4464079"/>
              <a:ext cx="468241" cy="270891"/>
            </a:xfrm>
            <a:custGeom>
              <a:rect b="b" l="l" r="r" t="t"/>
              <a:pathLst>
                <a:path extrusionOk="0" h="270891" w="468241">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2" name="Google Shape;4992;p73"/>
            <p:cNvSpPr/>
            <p:nvPr/>
          </p:nvSpPr>
          <p:spPr>
            <a:xfrm>
              <a:off x="5819482" y="3280817"/>
              <a:ext cx="243195" cy="356577"/>
            </a:xfrm>
            <a:custGeom>
              <a:rect b="b" l="l" r="r" t="t"/>
              <a:pathLst>
                <a:path extrusionOk="0" h="356577" w="243195">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3" name="Google Shape;4993;p73"/>
            <p:cNvSpPr/>
            <p:nvPr/>
          </p:nvSpPr>
          <p:spPr>
            <a:xfrm>
              <a:off x="5837923" y="3277536"/>
              <a:ext cx="116085" cy="143945"/>
            </a:xfrm>
            <a:custGeom>
              <a:rect b="b" l="l" r="r" t="t"/>
              <a:pathLst>
                <a:path extrusionOk="0" h="143945" w="116085">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4" name="Google Shape;4994;p73"/>
            <p:cNvSpPr/>
            <p:nvPr/>
          </p:nvSpPr>
          <p:spPr>
            <a:xfrm>
              <a:off x="5860663" y="3433950"/>
              <a:ext cx="143677" cy="161015"/>
            </a:xfrm>
            <a:custGeom>
              <a:rect b="b" l="l" r="r" t="t"/>
              <a:pathLst>
                <a:path extrusionOk="0" h="161015" w="143677">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5" name="Google Shape;4995;p73"/>
            <p:cNvSpPr/>
            <p:nvPr/>
          </p:nvSpPr>
          <p:spPr>
            <a:xfrm>
              <a:off x="5729287" y="3551002"/>
              <a:ext cx="121787" cy="284211"/>
            </a:xfrm>
            <a:custGeom>
              <a:rect b="b" l="l" r="r" t="t"/>
              <a:pathLst>
                <a:path extrusionOk="0" h="284211" w="121787">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6" name="Google Shape;4996;p73"/>
            <p:cNvSpPr/>
            <p:nvPr/>
          </p:nvSpPr>
          <p:spPr>
            <a:xfrm>
              <a:off x="5818929" y="3486611"/>
              <a:ext cx="209320" cy="241045"/>
            </a:xfrm>
            <a:custGeom>
              <a:rect b="b" l="l" r="r" t="t"/>
              <a:pathLst>
                <a:path extrusionOk="0" h="241045" w="20932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7" name="Google Shape;4997;p73"/>
            <p:cNvSpPr/>
            <p:nvPr/>
          </p:nvSpPr>
          <p:spPr>
            <a:xfrm>
              <a:off x="5856166" y="3289038"/>
              <a:ext cx="154042" cy="190250"/>
            </a:xfrm>
            <a:custGeom>
              <a:rect b="b" l="l" r="r" t="t"/>
              <a:pathLst>
                <a:path extrusionOk="0" h="190250" w="154042">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8" name="Google Shape;4998;p73"/>
            <p:cNvSpPr/>
            <p:nvPr/>
          </p:nvSpPr>
          <p:spPr>
            <a:xfrm>
              <a:off x="5862376" y="3287995"/>
              <a:ext cx="154704" cy="145954"/>
            </a:xfrm>
            <a:custGeom>
              <a:rect b="b" l="l" r="r" t="t"/>
              <a:pathLst>
                <a:path extrusionOk="0" h="145954" w="154704">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9" name="Google Shape;4999;p73"/>
            <p:cNvSpPr/>
            <p:nvPr/>
          </p:nvSpPr>
          <p:spPr>
            <a:xfrm>
              <a:off x="5888298" y="4552945"/>
              <a:ext cx="121626" cy="93085"/>
            </a:xfrm>
            <a:custGeom>
              <a:rect b="b" l="l" r="r" t="t"/>
              <a:pathLst>
                <a:path extrusionOk="0" h="93085" w="121626">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0" name="Google Shape;5000;p73"/>
            <p:cNvSpPr/>
            <p:nvPr/>
          </p:nvSpPr>
          <p:spPr>
            <a:xfrm>
              <a:off x="5888421" y="4582665"/>
              <a:ext cx="121131" cy="63346"/>
            </a:xfrm>
            <a:custGeom>
              <a:rect b="b" l="l" r="r" t="t"/>
              <a:pathLst>
                <a:path extrusionOk="0" h="63346" w="121131">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1" name="Google Shape;5001;p73"/>
            <p:cNvSpPr/>
            <p:nvPr/>
          </p:nvSpPr>
          <p:spPr>
            <a:xfrm>
              <a:off x="5795742" y="4532466"/>
              <a:ext cx="111395" cy="86487"/>
            </a:xfrm>
            <a:custGeom>
              <a:rect b="b" l="l" r="r" t="t"/>
              <a:pathLst>
                <a:path extrusionOk="0" h="86487" w="111395">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2" name="Google Shape;5002;p73"/>
            <p:cNvSpPr/>
            <p:nvPr/>
          </p:nvSpPr>
          <p:spPr>
            <a:xfrm>
              <a:off x="5796313" y="4560948"/>
              <a:ext cx="110894" cy="58013"/>
            </a:xfrm>
            <a:custGeom>
              <a:rect b="b" l="l" r="r" t="t"/>
              <a:pathLst>
                <a:path extrusionOk="0" h="58013" w="110894">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3" name="Google Shape;5003;p73"/>
            <p:cNvSpPr/>
            <p:nvPr/>
          </p:nvSpPr>
          <p:spPr>
            <a:xfrm>
              <a:off x="5813683" y="3728558"/>
              <a:ext cx="237954" cy="833275"/>
            </a:xfrm>
            <a:custGeom>
              <a:rect b="b" l="l" r="r" t="t"/>
              <a:pathLst>
                <a:path extrusionOk="0" h="833275" w="237954">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4" name="Google Shape;5004;p73"/>
            <p:cNvSpPr/>
            <p:nvPr/>
          </p:nvSpPr>
          <p:spPr>
            <a:xfrm>
              <a:off x="5803516" y="3708175"/>
              <a:ext cx="253612" cy="553963"/>
            </a:xfrm>
            <a:custGeom>
              <a:rect b="b" l="l" r="r" t="t"/>
              <a:pathLst>
                <a:path extrusionOk="0" h="553963" w="253612">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5" name="Google Shape;5005;p73"/>
            <p:cNvSpPr/>
            <p:nvPr/>
          </p:nvSpPr>
          <p:spPr>
            <a:xfrm>
              <a:off x="5812662" y="3486508"/>
              <a:ext cx="71005" cy="74600"/>
            </a:xfrm>
            <a:custGeom>
              <a:rect b="b" l="l" r="r" t="t"/>
              <a:pathLst>
                <a:path extrusionOk="0" h="74600" w="71005">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6" name="Google Shape;5006;p73"/>
            <p:cNvSpPr/>
            <p:nvPr/>
          </p:nvSpPr>
          <p:spPr>
            <a:xfrm>
              <a:off x="5614947" y="3815235"/>
              <a:ext cx="254367" cy="147732"/>
            </a:xfrm>
            <a:custGeom>
              <a:rect b="b" l="l" r="r" t="t"/>
              <a:pathLst>
                <a:path extrusionOk="0" h="147732" w="254367">
                  <a:moveTo>
                    <a:pt x="0" y="86201"/>
                  </a:moveTo>
                  <a:lnTo>
                    <a:pt x="148096" y="0"/>
                  </a:lnTo>
                  <a:lnTo>
                    <a:pt x="254368" y="61436"/>
                  </a:lnTo>
                  <a:lnTo>
                    <a:pt x="106272" y="147733"/>
                  </a:lnTo>
                  <a:lnTo>
                    <a:pt x="0" y="862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7" name="Google Shape;5007;p73"/>
            <p:cNvSpPr/>
            <p:nvPr/>
          </p:nvSpPr>
          <p:spPr>
            <a:xfrm>
              <a:off x="5694413" y="3821487"/>
              <a:ext cx="53706" cy="44771"/>
            </a:xfrm>
            <a:custGeom>
              <a:rect b="b" l="l" r="r" t="t"/>
              <a:pathLst>
                <a:path extrusionOk="0" h="44771" w="53706">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8" name="Google Shape;5008;p73"/>
            <p:cNvSpPr/>
            <p:nvPr/>
          </p:nvSpPr>
          <p:spPr>
            <a:xfrm>
              <a:off x="5775008" y="3530248"/>
              <a:ext cx="253611" cy="322722"/>
            </a:xfrm>
            <a:custGeom>
              <a:rect b="b" l="l" r="r" t="t"/>
              <a:pathLst>
                <a:path extrusionOk="0" h="322722" w="253611">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9" name="Google Shape;5009;p73"/>
            <p:cNvSpPr/>
            <p:nvPr/>
          </p:nvSpPr>
          <p:spPr>
            <a:xfrm>
              <a:off x="5965891" y="3514431"/>
              <a:ext cx="72720" cy="103595"/>
            </a:xfrm>
            <a:custGeom>
              <a:rect b="b" l="l" r="r" t="t"/>
              <a:pathLst>
                <a:path extrusionOk="0" h="103595" w="7272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10" name="Google Shape;5010;p73"/>
            <p:cNvGrpSpPr/>
            <p:nvPr/>
          </p:nvGrpSpPr>
          <p:grpSpPr>
            <a:xfrm flipH="1">
              <a:off x="2865273" y="3434801"/>
              <a:ext cx="598186" cy="1340314"/>
              <a:chOff x="4210728" y="4525714"/>
              <a:chExt cx="546438" cy="1224366"/>
            </a:xfrm>
          </p:grpSpPr>
          <p:sp>
            <p:nvSpPr>
              <p:cNvPr id="5011" name="Google Shape;5011;p73"/>
              <p:cNvSpPr/>
              <p:nvPr/>
            </p:nvSpPr>
            <p:spPr>
              <a:xfrm>
                <a:off x="4672107" y="4726590"/>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2" name="Google Shape;5012;p73"/>
              <p:cNvSpPr/>
              <p:nvPr/>
            </p:nvSpPr>
            <p:spPr>
              <a:xfrm>
                <a:off x="4408366" y="5679962"/>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3" name="Google Shape;5013;p73"/>
              <p:cNvSpPr/>
              <p:nvPr/>
            </p:nvSpPr>
            <p:spPr>
              <a:xfrm>
                <a:off x="4408245" y="5691663"/>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4" name="Google Shape;5014;p73"/>
              <p:cNvSpPr/>
              <p:nvPr/>
            </p:nvSpPr>
            <p:spPr>
              <a:xfrm>
                <a:off x="4566152" y="5600798"/>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5" name="Google Shape;5015;p73"/>
              <p:cNvSpPr/>
              <p:nvPr/>
            </p:nvSpPr>
            <p:spPr>
              <a:xfrm>
                <a:off x="4566197" y="5611939"/>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6" name="Google Shape;5016;p73"/>
              <p:cNvSpPr/>
              <p:nvPr/>
            </p:nvSpPr>
            <p:spPr>
              <a:xfrm>
                <a:off x="4483409" y="4968525"/>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7" name="Google Shape;5017;p73"/>
              <p:cNvSpPr/>
              <p:nvPr/>
            </p:nvSpPr>
            <p:spPr>
              <a:xfrm>
                <a:off x="4484426" y="4968525"/>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8" name="Google Shape;5018;p73"/>
              <p:cNvSpPr/>
              <p:nvPr/>
            </p:nvSpPr>
            <p:spPr>
              <a:xfrm>
                <a:off x="4531702" y="4525767"/>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9" name="Google Shape;5019;p73"/>
              <p:cNvSpPr/>
              <p:nvPr/>
            </p:nvSpPr>
            <p:spPr>
              <a:xfrm>
                <a:off x="4695825" y="4756088"/>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0" name="Google Shape;5020;p73"/>
              <p:cNvSpPr/>
              <p:nvPr/>
            </p:nvSpPr>
            <p:spPr>
              <a:xfrm>
                <a:off x="4523612" y="4724507"/>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1" name="Google Shape;5021;p73"/>
              <p:cNvSpPr/>
              <p:nvPr/>
            </p:nvSpPr>
            <p:spPr>
              <a:xfrm>
                <a:off x="4210728" y="4780936"/>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2" name="Google Shape;5022;p73"/>
              <p:cNvSpPr/>
              <p:nvPr/>
            </p:nvSpPr>
            <p:spPr>
              <a:xfrm>
                <a:off x="4484370" y="4765472"/>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3" name="Google Shape;5023;p73"/>
              <p:cNvSpPr/>
              <p:nvPr/>
            </p:nvSpPr>
            <p:spPr>
              <a:xfrm>
                <a:off x="4524935" y="4525714"/>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024" name="Google Shape;5024;p73"/>
          <p:cNvGrpSpPr/>
          <p:nvPr/>
        </p:nvGrpSpPr>
        <p:grpSpPr>
          <a:xfrm>
            <a:off x="4873089" y="2520210"/>
            <a:ext cx="1891791" cy="2028092"/>
            <a:chOff x="2183550" y="65875"/>
            <a:chExt cx="4483981" cy="4807045"/>
          </a:xfrm>
        </p:grpSpPr>
        <p:sp>
          <p:nvSpPr>
            <p:cNvPr id="5025" name="Google Shape;5025;p73"/>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6" name="Google Shape;5026;p73"/>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7" name="Google Shape;5027;p73"/>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8" name="Google Shape;5028;p73"/>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9" name="Google Shape;5029;p73"/>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0" name="Google Shape;5030;p73"/>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1" name="Google Shape;5031;p73"/>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2" name="Google Shape;5032;p73"/>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3" name="Google Shape;5033;p73"/>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4" name="Google Shape;5034;p73"/>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5" name="Google Shape;5035;p73"/>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6" name="Google Shape;5036;p73"/>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7" name="Google Shape;5037;p73"/>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8" name="Google Shape;5038;p73"/>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9" name="Google Shape;5039;p73"/>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0" name="Google Shape;5040;p73"/>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1" name="Google Shape;5041;p73"/>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2" name="Google Shape;5042;p73"/>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3" name="Google Shape;5043;p73"/>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4" name="Google Shape;5044;p73"/>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5" name="Google Shape;5045;p73"/>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6" name="Google Shape;5046;p73"/>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47" name="Google Shape;5047;p73"/>
            <p:cNvGrpSpPr/>
            <p:nvPr/>
          </p:nvGrpSpPr>
          <p:grpSpPr>
            <a:xfrm>
              <a:off x="2428704" y="3970322"/>
              <a:ext cx="350131" cy="370523"/>
              <a:chOff x="4512354" y="4952197"/>
              <a:chExt cx="350131" cy="370523"/>
            </a:xfrm>
          </p:grpSpPr>
          <p:grpSp>
            <p:nvGrpSpPr>
              <p:cNvPr id="5048" name="Google Shape;5048;p73"/>
              <p:cNvGrpSpPr/>
              <p:nvPr/>
            </p:nvGrpSpPr>
            <p:grpSpPr>
              <a:xfrm>
                <a:off x="4512354" y="5116449"/>
                <a:ext cx="343196" cy="206271"/>
                <a:chOff x="4512354" y="5116449"/>
                <a:chExt cx="343196" cy="206271"/>
              </a:xfrm>
            </p:grpSpPr>
            <p:sp>
              <p:nvSpPr>
                <p:cNvPr id="5049" name="Google Shape;5049;p73"/>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0" name="Google Shape;5050;p73"/>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1" name="Google Shape;5051;p73"/>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52" name="Google Shape;5052;p73"/>
                <p:cNvGrpSpPr/>
                <p:nvPr/>
              </p:nvGrpSpPr>
              <p:grpSpPr>
                <a:xfrm>
                  <a:off x="4592868" y="5212556"/>
                  <a:ext cx="96807" cy="56007"/>
                  <a:chOff x="4592868" y="5212556"/>
                  <a:chExt cx="96807" cy="56007"/>
                </a:xfrm>
              </p:grpSpPr>
              <p:sp>
                <p:nvSpPr>
                  <p:cNvPr id="5053" name="Google Shape;5053;p73"/>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4" name="Google Shape;5054;p73"/>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55" name="Google Shape;5055;p73"/>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6" name="Google Shape;5056;p73"/>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7" name="Google Shape;5057;p73"/>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8" name="Google Shape;5058;p73"/>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9" name="Google Shape;5059;p73"/>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0" name="Google Shape;5060;p73"/>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1" name="Google Shape;5061;p73"/>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2" name="Google Shape;5062;p73"/>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3" name="Google Shape;5063;p73"/>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4" name="Google Shape;5064;p73"/>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5" name="Google Shape;5065;p73"/>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6" name="Google Shape;5066;p73"/>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7" name="Google Shape;5067;p73"/>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8" name="Google Shape;5068;p73"/>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9" name="Google Shape;5069;p73"/>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0" name="Google Shape;5070;p73"/>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1" name="Google Shape;5071;p73"/>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2" name="Google Shape;5072;p73"/>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3" name="Google Shape;5073;p73"/>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4" name="Google Shape;5074;p73"/>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5" name="Google Shape;5075;p73"/>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6" name="Google Shape;5076;p73"/>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7" name="Google Shape;5077;p73"/>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8" name="Google Shape;5078;p73"/>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9" name="Google Shape;5079;p73"/>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0" name="Google Shape;5080;p73"/>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1" name="Google Shape;5081;p73"/>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2" name="Google Shape;5082;p73"/>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3" name="Google Shape;5083;p73"/>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4" name="Google Shape;5084;p73"/>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5" name="Google Shape;5085;p73"/>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6" name="Google Shape;5086;p73"/>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7" name="Google Shape;5087;p73"/>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8" name="Google Shape;5088;p73"/>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9" name="Google Shape;5089;p73"/>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0" name="Google Shape;5090;p73"/>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1" name="Google Shape;5091;p73"/>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2" name="Google Shape;5092;p73"/>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3" name="Google Shape;5093;p73"/>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4" name="Google Shape;5094;p73"/>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5" name="Google Shape;5095;p73"/>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6" name="Google Shape;5096;p73"/>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7" name="Google Shape;5097;p73"/>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8" name="Google Shape;5098;p73"/>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9" name="Google Shape;5099;p73"/>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0" name="Google Shape;5100;p73"/>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1" name="Google Shape;5101;p73"/>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2" name="Google Shape;5102;p73"/>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3" name="Google Shape;5103;p73"/>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4" name="Google Shape;5104;p73"/>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5" name="Google Shape;5105;p73"/>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6" name="Google Shape;5106;p73"/>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7" name="Google Shape;5107;p73"/>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8" name="Google Shape;5108;p73"/>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9" name="Google Shape;5109;p73"/>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0" name="Google Shape;5110;p73"/>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1" name="Google Shape;5111;p73"/>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2" name="Google Shape;5112;p73"/>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3" name="Google Shape;5113;p73"/>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4" name="Google Shape;5114;p73"/>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5" name="Google Shape;5115;p73"/>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6" name="Google Shape;5116;p73"/>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7" name="Google Shape;5117;p73"/>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8" name="Google Shape;5118;p73"/>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19" name="Google Shape;5119;p73"/>
              <p:cNvGrpSpPr/>
              <p:nvPr/>
            </p:nvGrpSpPr>
            <p:grpSpPr>
              <a:xfrm>
                <a:off x="4655095" y="4952197"/>
                <a:ext cx="207390" cy="280361"/>
                <a:chOff x="4655095" y="4952197"/>
                <a:chExt cx="207390" cy="280361"/>
              </a:xfrm>
            </p:grpSpPr>
            <p:grpSp>
              <p:nvGrpSpPr>
                <p:cNvPr id="5120" name="Google Shape;5120;p73"/>
                <p:cNvGrpSpPr/>
                <p:nvPr/>
              </p:nvGrpSpPr>
              <p:grpSpPr>
                <a:xfrm>
                  <a:off x="4655095" y="4952197"/>
                  <a:ext cx="207390" cy="280361"/>
                  <a:chOff x="4655095" y="4952197"/>
                  <a:chExt cx="207390" cy="280361"/>
                </a:xfrm>
              </p:grpSpPr>
              <p:sp>
                <p:nvSpPr>
                  <p:cNvPr id="5121" name="Google Shape;5121;p73"/>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2" name="Google Shape;5122;p73"/>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3" name="Google Shape;5123;p73"/>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4" name="Google Shape;5124;p73"/>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5" name="Google Shape;5125;p73"/>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126" name="Google Shape;5126;p73"/>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7" name="Google Shape;5127;p73"/>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8" name="Google Shape;5128;p73"/>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129" name="Google Shape;5129;p73"/>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0" name="Google Shape;5130;p73"/>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1" name="Google Shape;5131;p73"/>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2" name="Google Shape;5132;p73"/>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3" name="Google Shape;5133;p73"/>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4" name="Google Shape;5134;p73"/>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5" name="Google Shape;5135;p73"/>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6" name="Google Shape;5136;p73"/>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7" name="Google Shape;5137;p73"/>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8" name="Google Shape;5138;p73"/>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9" name="Google Shape;5139;p73"/>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0" name="Google Shape;5140;p73"/>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1" name="Google Shape;5141;p73"/>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2" name="Google Shape;5142;p73"/>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3" name="Google Shape;5143;p73"/>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4" name="Google Shape;5144;p73"/>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5" name="Google Shape;5145;p73"/>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6" name="Google Shape;5146;p73"/>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7" name="Google Shape;5147;p73"/>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8" name="Google Shape;5148;p73"/>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9" name="Google Shape;5149;p73"/>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0" name="Google Shape;5150;p73"/>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1" name="Google Shape;5151;p73"/>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2" name="Google Shape;5152;p73"/>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3" name="Google Shape;5153;p73"/>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4" name="Google Shape;5154;p73"/>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5" name="Google Shape;5155;p73"/>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6" name="Google Shape;5156;p73"/>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7" name="Google Shape;5157;p73"/>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58" name="Google Shape;5158;p73"/>
            <p:cNvGrpSpPr/>
            <p:nvPr/>
          </p:nvGrpSpPr>
          <p:grpSpPr>
            <a:xfrm>
              <a:off x="6161836" y="4215479"/>
              <a:ext cx="350682" cy="265782"/>
              <a:chOff x="6621095" y="1452181"/>
              <a:chExt cx="330894" cy="250785"/>
            </a:xfrm>
          </p:grpSpPr>
          <p:sp>
            <p:nvSpPr>
              <p:cNvPr id="5159" name="Google Shape;5159;p7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0" name="Google Shape;5160;p7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1" name="Google Shape;5161;p7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2" name="Google Shape;5162;p7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3" name="Google Shape;5163;p7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164" name="Google Shape;5164;p73"/>
          <p:cNvGrpSpPr/>
          <p:nvPr/>
        </p:nvGrpSpPr>
        <p:grpSpPr>
          <a:xfrm>
            <a:off x="7307446" y="524392"/>
            <a:ext cx="1458674" cy="1629727"/>
            <a:chOff x="2181300" y="231400"/>
            <a:chExt cx="4262637" cy="4762499"/>
          </a:xfrm>
        </p:grpSpPr>
        <p:sp>
          <p:nvSpPr>
            <p:cNvPr id="5165" name="Google Shape;5165;p73"/>
            <p:cNvSpPr/>
            <p:nvPr/>
          </p:nvSpPr>
          <p:spPr>
            <a:xfrm>
              <a:off x="4504120" y="3382365"/>
              <a:ext cx="236644" cy="133254"/>
            </a:xfrm>
            <a:custGeom>
              <a:rect b="b" l="l" r="r" t="t"/>
              <a:pathLst>
                <a:path extrusionOk="0" h="133254" w="236644">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6" name="Google Shape;5166;p73"/>
            <p:cNvSpPr/>
            <p:nvPr/>
          </p:nvSpPr>
          <p:spPr>
            <a:xfrm>
              <a:off x="5178128" y="3780033"/>
              <a:ext cx="236549" cy="133254"/>
            </a:xfrm>
            <a:custGeom>
              <a:rect b="b" l="l" r="r" t="t"/>
              <a:pathLst>
                <a:path extrusionOk="0" h="133254" w="236549">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7" name="Google Shape;5167;p73"/>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8" name="Google Shape;5168;p73"/>
            <p:cNvSpPr/>
            <p:nvPr/>
          </p:nvSpPr>
          <p:spPr>
            <a:xfrm>
              <a:off x="4629475" y="2174500"/>
              <a:ext cx="494671" cy="1273873"/>
            </a:xfrm>
            <a:custGeom>
              <a:rect b="b" l="l" r="r" t="t"/>
              <a:pathLst>
                <a:path extrusionOk="0" h="1273873" w="494671">
                  <a:moveTo>
                    <a:pt x="118227" y="1273873"/>
                  </a:moveTo>
                  <a:lnTo>
                    <a:pt x="0" y="1205484"/>
                  </a:lnTo>
                  <a:lnTo>
                    <a:pt x="376540" y="0"/>
                  </a:lnTo>
                  <a:lnTo>
                    <a:pt x="494672" y="68389"/>
                  </a:lnTo>
                  <a:lnTo>
                    <a:pt x="118227" y="127387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9" name="Google Shape;5169;p73"/>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0" name="Google Shape;5170;p73"/>
            <p:cNvSpPr/>
            <p:nvPr/>
          </p:nvSpPr>
          <p:spPr>
            <a:xfrm>
              <a:off x="5160832" y="2249175"/>
              <a:ext cx="281692" cy="1586388"/>
            </a:xfrm>
            <a:custGeom>
              <a:rect b="b" l="l" r="r" t="t"/>
              <a:pathLst>
                <a:path extrusionOk="0" h="1586388" w="281692">
                  <a:moveTo>
                    <a:pt x="281692" y="1586389"/>
                  </a:moveTo>
                  <a:lnTo>
                    <a:pt x="162610" y="1517428"/>
                  </a:lnTo>
                  <a:lnTo>
                    <a:pt x="0" y="0"/>
                  </a:lnTo>
                  <a:lnTo>
                    <a:pt x="118227" y="68485"/>
                  </a:lnTo>
                  <a:lnTo>
                    <a:pt x="281692" y="1586389"/>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1" name="Google Shape;5171;p73"/>
            <p:cNvSpPr/>
            <p:nvPr/>
          </p:nvSpPr>
          <p:spPr>
            <a:xfrm>
              <a:off x="5078053" y="2296515"/>
              <a:ext cx="281692" cy="1586388"/>
            </a:xfrm>
            <a:custGeom>
              <a:rect b="b" l="l" r="r" t="t"/>
              <a:pathLst>
                <a:path extrusionOk="0" h="1586388" w="281692">
                  <a:moveTo>
                    <a:pt x="281692" y="1586389"/>
                  </a:moveTo>
                  <a:lnTo>
                    <a:pt x="162610" y="1517428"/>
                  </a:lnTo>
                  <a:lnTo>
                    <a:pt x="0" y="0"/>
                  </a:lnTo>
                  <a:lnTo>
                    <a:pt x="118227" y="68390"/>
                  </a:lnTo>
                  <a:lnTo>
                    <a:pt x="281692" y="158638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2" name="Google Shape;5172;p73"/>
            <p:cNvSpPr/>
            <p:nvPr/>
          </p:nvSpPr>
          <p:spPr>
            <a:xfrm>
              <a:off x="4075404" y="1596713"/>
              <a:ext cx="2321774" cy="1343501"/>
            </a:xfrm>
            <a:custGeom>
              <a:rect b="b" l="l" r="r" t="t"/>
              <a:pathLst>
                <a:path extrusionOk="0" h="1343501" w="2321774">
                  <a:moveTo>
                    <a:pt x="2221415" y="1343501"/>
                  </a:moveTo>
                  <a:lnTo>
                    <a:pt x="0" y="58103"/>
                  </a:lnTo>
                  <a:lnTo>
                    <a:pt x="100360" y="0"/>
                  </a:lnTo>
                  <a:lnTo>
                    <a:pt x="2321775" y="1285399"/>
                  </a:lnTo>
                  <a:lnTo>
                    <a:pt x="2221415" y="134350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3" name="Google Shape;5173;p73"/>
            <p:cNvSpPr/>
            <p:nvPr/>
          </p:nvSpPr>
          <p:spPr>
            <a:xfrm>
              <a:off x="4075404" y="1654530"/>
              <a:ext cx="2221415" cy="1401603"/>
            </a:xfrm>
            <a:custGeom>
              <a:rect b="b" l="l" r="r" t="t"/>
              <a:pathLst>
                <a:path extrusionOk="0" h="1401603" w="2221415">
                  <a:moveTo>
                    <a:pt x="2221415" y="1401604"/>
                  </a:moveTo>
                  <a:lnTo>
                    <a:pt x="0" y="116205"/>
                  </a:lnTo>
                  <a:lnTo>
                    <a:pt x="0" y="0"/>
                  </a:lnTo>
                  <a:lnTo>
                    <a:pt x="2221415" y="1285399"/>
                  </a:lnTo>
                  <a:lnTo>
                    <a:pt x="2221415" y="140160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4" name="Google Shape;5174;p73"/>
            <p:cNvSpPr/>
            <p:nvPr/>
          </p:nvSpPr>
          <p:spPr>
            <a:xfrm>
              <a:off x="4206176" y="231400"/>
              <a:ext cx="2045689" cy="2621660"/>
            </a:xfrm>
            <a:custGeom>
              <a:rect b="b" l="l" r="r" t="t"/>
              <a:pathLst>
                <a:path extrusionOk="0" h="2621660" w="2045689">
                  <a:moveTo>
                    <a:pt x="2045690" y="2621661"/>
                  </a:moveTo>
                  <a:lnTo>
                    <a:pt x="0" y="1437894"/>
                  </a:lnTo>
                  <a:lnTo>
                    <a:pt x="0" y="0"/>
                  </a:lnTo>
                  <a:lnTo>
                    <a:pt x="2045690" y="1183767"/>
                  </a:lnTo>
                  <a:lnTo>
                    <a:pt x="2045690" y="262166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5" name="Google Shape;5175;p73"/>
            <p:cNvSpPr/>
            <p:nvPr/>
          </p:nvSpPr>
          <p:spPr>
            <a:xfrm>
              <a:off x="6296819" y="2879159"/>
              <a:ext cx="101975" cy="176974"/>
            </a:xfrm>
            <a:custGeom>
              <a:rect b="b" l="l" r="r" t="t"/>
              <a:pathLst>
                <a:path extrusionOk="0" h="176974" w="101975">
                  <a:moveTo>
                    <a:pt x="101975" y="118015"/>
                  </a:moveTo>
                  <a:lnTo>
                    <a:pt x="0" y="176974"/>
                  </a:lnTo>
                  <a:lnTo>
                    <a:pt x="0" y="58960"/>
                  </a:lnTo>
                  <a:lnTo>
                    <a:pt x="101975" y="0"/>
                  </a:lnTo>
                  <a:lnTo>
                    <a:pt x="101975" y="118015"/>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6" name="Google Shape;5176;p73"/>
            <p:cNvSpPr/>
            <p:nvPr/>
          </p:nvSpPr>
          <p:spPr>
            <a:xfrm>
              <a:off x="4356811" y="496480"/>
              <a:ext cx="169452" cy="163353"/>
            </a:xfrm>
            <a:custGeom>
              <a:rect b="b" l="l" r="r" t="t"/>
              <a:pathLst>
                <a:path extrusionOk="0" h="163353" w="169452">
                  <a:moveTo>
                    <a:pt x="169453" y="163354"/>
                  </a:moveTo>
                  <a:lnTo>
                    <a:pt x="0" y="65341"/>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7" name="Google Shape;5177;p73"/>
            <p:cNvSpPr/>
            <p:nvPr/>
          </p:nvSpPr>
          <p:spPr>
            <a:xfrm>
              <a:off x="4598397" y="636212"/>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8" name="Google Shape;5178;p73"/>
            <p:cNvSpPr/>
            <p:nvPr/>
          </p:nvSpPr>
          <p:spPr>
            <a:xfrm>
              <a:off x="4356811" y="619924"/>
              <a:ext cx="169452" cy="163353"/>
            </a:xfrm>
            <a:custGeom>
              <a:rect b="b" l="l" r="r" t="t"/>
              <a:pathLst>
                <a:path extrusionOk="0" h="163353" w="169452">
                  <a:moveTo>
                    <a:pt x="169453" y="163354"/>
                  </a:moveTo>
                  <a:lnTo>
                    <a:pt x="0" y="65342"/>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9" name="Google Shape;5179;p73"/>
            <p:cNvSpPr/>
            <p:nvPr/>
          </p:nvSpPr>
          <p:spPr>
            <a:xfrm>
              <a:off x="4598397" y="759656"/>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0" name="Google Shape;5180;p73"/>
            <p:cNvSpPr/>
            <p:nvPr/>
          </p:nvSpPr>
          <p:spPr>
            <a:xfrm>
              <a:off x="4356811" y="761466"/>
              <a:ext cx="169452" cy="163448"/>
            </a:xfrm>
            <a:custGeom>
              <a:rect b="b" l="l" r="r" t="t"/>
              <a:pathLst>
                <a:path extrusionOk="0" h="163448" w="169452">
                  <a:moveTo>
                    <a:pt x="169453" y="163449"/>
                  </a:moveTo>
                  <a:lnTo>
                    <a:pt x="0" y="65437"/>
                  </a:lnTo>
                  <a:lnTo>
                    <a:pt x="0" y="0"/>
                  </a:lnTo>
                  <a:lnTo>
                    <a:pt x="169453" y="98107"/>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1" name="Google Shape;5181;p73"/>
            <p:cNvSpPr/>
            <p:nvPr/>
          </p:nvSpPr>
          <p:spPr>
            <a:xfrm>
              <a:off x="4598397" y="901293"/>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2" name="Google Shape;5182;p73"/>
            <p:cNvSpPr/>
            <p:nvPr/>
          </p:nvSpPr>
          <p:spPr>
            <a:xfrm>
              <a:off x="4356811" y="903102"/>
              <a:ext cx="169452" cy="163449"/>
            </a:xfrm>
            <a:custGeom>
              <a:rect b="b" l="l" r="r" t="t"/>
              <a:pathLst>
                <a:path extrusionOk="0" h="163449" w="169452">
                  <a:moveTo>
                    <a:pt x="169453" y="163449"/>
                  </a:moveTo>
                  <a:lnTo>
                    <a:pt x="0" y="65342"/>
                  </a:lnTo>
                  <a:lnTo>
                    <a:pt x="0" y="0"/>
                  </a:lnTo>
                  <a:lnTo>
                    <a:pt x="169453" y="98012"/>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3" name="Google Shape;5183;p73"/>
            <p:cNvSpPr/>
            <p:nvPr/>
          </p:nvSpPr>
          <p:spPr>
            <a:xfrm>
              <a:off x="4598397" y="1042929"/>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4" name="Google Shape;5184;p73"/>
            <p:cNvSpPr/>
            <p:nvPr/>
          </p:nvSpPr>
          <p:spPr>
            <a:xfrm>
              <a:off x="5115879" y="982814"/>
              <a:ext cx="204046" cy="276142"/>
            </a:xfrm>
            <a:custGeom>
              <a:rect b="b" l="l" r="r" t="t"/>
              <a:pathLst>
                <a:path extrusionOk="0" h="276142" w="204046">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5" name="Google Shape;5185;p73"/>
            <p:cNvSpPr/>
            <p:nvPr/>
          </p:nvSpPr>
          <p:spPr>
            <a:xfrm>
              <a:off x="5297876" y="1025975"/>
              <a:ext cx="199579" cy="260699"/>
            </a:xfrm>
            <a:custGeom>
              <a:rect b="b" l="l" r="r" t="t"/>
              <a:pathLst>
                <a:path extrusionOk="0" h="260699" w="199579">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6" name="Google Shape;5186;p73"/>
            <p:cNvSpPr/>
            <p:nvPr/>
          </p:nvSpPr>
          <p:spPr>
            <a:xfrm>
              <a:off x="5298541" y="1258956"/>
              <a:ext cx="212884" cy="276193"/>
            </a:xfrm>
            <a:custGeom>
              <a:rect b="b" l="l" r="r" t="t"/>
              <a:pathLst>
                <a:path extrusionOk="0" h="276193" w="212884">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7" name="Google Shape;5187;p73"/>
            <p:cNvSpPr/>
            <p:nvPr/>
          </p:nvSpPr>
          <p:spPr>
            <a:xfrm>
              <a:off x="5084706" y="1024070"/>
              <a:ext cx="290055" cy="509778"/>
            </a:xfrm>
            <a:custGeom>
              <a:rect b="b" l="l" r="r" t="t"/>
              <a:pathLst>
                <a:path extrusionOk="0" h="509778" w="290055">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8" name="Google Shape;5188;p73"/>
            <p:cNvSpPr/>
            <p:nvPr/>
          </p:nvSpPr>
          <p:spPr>
            <a:xfrm>
              <a:off x="5705494" y="1324174"/>
              <a:ext cx="204331" cy="276159"/>
            </a:xfrm>
            <a:custGeom>
              <a:rect b="b" l="l" r="r" t="t"/>
              <a:pathLst>
                <a:path extrusionOk="0" h="276159" w="204331">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9" name="Google Shape;5189;p73"/>
            <p:cNvSpPr/>
            <p:nvPr/>
          </p:nvSpPr>
          <p:spPr>
            <a:xfrm>
              <a:off x="5887776" y="1367351"/>
              <a:ext cx="199579" cy="260603"/>
            </a:xfrm>
            <a:custGeom>
              <a:rect b="b" l="l" r="r" t="t"/>
              <a:pathLst>
                <a:path extrusionOk="0" h="260603" w="199579">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0" name="Google Shape;5190;p73"/>
            <p:cNvSpPr/>
            <p:nvPr/>
          </p:nvSpPr>
          <p:spPr>
            <a:xfrm>
              <a:off x="5887776" y="1600333"/>
              <a:ext cx="213550" cy="276118"/>
            </a:xfrm>
            <a:custGeom>
              <a:rect b="b" l="l" r="r" t="t"/>
              <a:pathLst>
                <a:path extrusionOk="0" h="276118" w="21355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1" name="Google Shape;5191;p73"/>
            <p:cNvSpPr/>
            <p:nvPr/>
          </p:nvSpPr>
          <p:spPr>
            <a:xfrm>
              <a:off x="5674606" y="1365446"/>
              <a:ext cx="290055" cy="509682"/>
            </a:xfrm>
            <a:custGeom>
              <a:rect b="b" l="l" r="r" t="t"/>
              <a:pathLst>
                <a:path extrusionOk="0" h="509682" w="290055">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2" name="Google Shape;5192;p73"/>
            <p:cNvSpPr/>
            <p:nvPr/>
          </p:nvSpPr>
          <p:spPr>
            <a:xfrm>
              <a:off x="5115879" y="1943808"/>
              <a:ext cx="971477" cy="359289"/>
            </a:xfrm>
            <a:custGeom>
              <a:rect b="b" l="l" r="r" t="t"/>
              <a:pathLst>
                <a:path extrusionOk="0" h="359289" w="971477">
                  <a:moveTo>
                    <a:pt x="0" y="102961"/>
                  </a:moveTo>
                  <a:cubicBezTo>
                    <a:pt x="0" y="102961"/>
                    <a:pt x="144553" y="-173264"/>
                    <a:pt x="511684" y="179161"/>
                  </a:cubicBezTo>
                  <a:cubicBezTo>
                    <a:pt x="878815" y="531586"/>
                    <a:pt x="971477" y="258218"/>
                    <a:pt x="971477" y="258218"/>
                  </a:cubicBezTo>
                </a:path>
              </a:pathLst>
            </a:custGeom>
            <a:noFill/>
            <a:ln cap="flat" cmpd="sng" w="13475">
              <a:solidFill>
                <a:srgbClr val="D6D8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3" name="Google Shape;5193;p73"/>
            <p:cNvSpPr/>
            <p:nvPr/>
          </p:nvSpPr>
          <p:spPr>
            <a:xfrm rot="-1801764">
              <a:off x="5403245" y="1931037"/>
              <a:ext cx="49945" cy="86600"/>
            </a:xfrm>
            <a:custGeom>
              <a:rect b="b" l="l" r="r" t="t"/>
              <a:pathLst>
                <a:path extrusionOk="0" h="86677" w="49989">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4" name="Google Shape;5194;p73"/>
            <p:cNvSpPr/>
            <p:nvPr/>
          </p:nvSpPr>
          <p:spPr>
            <a:xfrm rot="-1801764">
              <a:off x="5143652" y="1930529"/>
              <a:ext cx="49945" cy="86600"/>
            </a:xfrm>
            <a:custGeom>
              <a:rect b="b" l="l" r="r" t="t"/>
              <a:pathLst>
                <a:path extrusionOk="0" h="86677" w="49989">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5" name="Google Shape;5195;p73"/>
            <p:cNvSpPr/>
            <p:nvPr/>
          </p:nvSpPr>
          <p:spPr>
            <a:xfrm rot="-1790023">
              <a:off x="5694653" y="2149239"/>
              <a:ext cx="50164" cy="86979"/>
            </a:xfrm>
            <a:custGeom>
              <a:rect b="b" l="l" r="r" t="t"/>
              <a:pathLst>
                <a:path extrusionOk="0" h="86976" w="50162">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6" name="Google Shape;5196;p73"/>
            <p:cNvSpPr/>
            <p:nvPr/>
          </p:nvSpPr>
          <p:spPr>
            <a:xfrm rot="-1801764">
              <a:off x="5993267" y="2236949"/>
              <a:ext cx="49945" cy="86600"/>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7" name="Google Shape;5197;p73"/>
            <p:cNvSpPr/>
            <p:nvPr/>
          </p:nvSpPr>
          <p:spPr>
            <a:xfrm>
              <a:off x="4356811" y="1418691"/>
              <a:ext cx="57973" cy="235172"/>
            </a:xfrm>
            <a:custGeom>
              <a:rect b="b" l="l" r="r" t="t"/>
              <a:pathLst>
                <a:path extrusionOk="0" h="235172" w="57973">
                  <a:moveTo>
                    <a:pt x="57973" y="235172"/>
                  </a:moveTo>
                  <a:lnTo>
                    <a:pt x="0" y="201549"/>
                  </a:lnTo>
                  <a:lnTo>
                    <a:pt x="0" y="0"/>
                  </a:lnTo>
                  <a:lnTo>
                    <a:pt x="57973" y="33623"/>
                  </a:lnTo>
                  <a:lnTo>
                    <a:pt x="57973" y="23517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8" name="Google Shape;5198;p73"/>
            <p:cNvSpPr/>
            <p:nvPr/>
          </p:nvSpPr>
          <p:spPr>
            <a:xfrm>
              <a:off x="4517330" y="1440789"/>
              <a:ext cx="58068" cy="305942"/>
            </a:xfrm>
            <a:custGeom>
              <a:rect b="b" l="l" r="r" t="t"/>
              <a:pathLst>
                <a:path extrusionOk="0" h="305942" w="58068">
                  <a:moveTo>
                    <a:pt x="58068" y="305943"/>
                  </a:moveTo>
                  <a:lnTo>
                    <a:pt x="0" y="272320"/>
                  </a:lnTo>
                  <a:lnTo>
                    <a:pt x="0" y="0"/>
                  </a:lnTo>
                  <a:lnTo>
                    <a:pt x="58068" y="33623"/>
                  </a:lnTo>
                  <a:lnTo>
                    <a:pt x="58068" y="30594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9" name="Google Shape;5199;p73"/>
            <p:cNvSpPr/>
            <p:nvPr/>
          </p:nvSpPr>
          <p:spPr>
            <a:xfrm>
              <a:off x="4677849" y="1415738"/>
              <a:ext cx="58067" cy="423862"/>
            </a:xfrm>
            <a:custGeom>
              <a:rect b="b" l="l" r="r" t="t"/>
              <a:pathLst>
                <a:path extrusionOk="0" h="423862" w="58067">
                  <a:moveTo>
                    <a:pt x="58068" y="423863"/>
                  </a:moveTo>
                  <a:lnTo>
                    <a:pt x="0" y="390335"/>
                  </a:lnTo>
                  <a:lnTo>
                    <a:pt x="0" y="0"/>
                  </a:lnTo>
                  <a:lnTo>
                    <a:pt x="58068" y="33528"/>
                  </a:lnTo>
                  <a:lnTo>
                    <a:pt x="58068" y="423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0" name="Google Shape;5200;p73"/>
            <p:cNvSpPr/>
            <p:nvPr/>
          </p:nvSpPr>
          <p:spPr>
            <a:xfrm>
              <a:off x="4838368" y="1414214"/>
              <a:ext cx="58068" cy="518255"/>
            </a:xfrm>
            <a:custGeom>
              <a:rect b="b" l="l" r="r" t="t"/>
              <a:pathLst>
                <a:path extrusionOk="0" h="518255" w="58068">
                  <a:moveTo>
                    <a:pt x="58068" y="518255"/>
                  </a:moveTo>
                  <a:lnTo>
                    <a:pt x="0" y="484727"/>
                  </a:lnTo>
                  <a:lnTo>
                    <a:pt x="0" y="0"/>
                  </a:lnTo>
                  <a:lnTo>
                    <a:pt x="58068" y="33528"/>
                  </a:lnTo>
                  <a:lnTo>
                    <a:pt x="58068" y="518255"/>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1" name="Google Shape;5201;p73"/>
            <p:cNvSpPr/>
            <p:nvPr/>
          </p:nvSpPr>
          <p:spPr>
            <a:xfrm>
              <a:off x="5343399" y="3731361"/>
              <a:ext cx="99124" cy="151542"/>
            </a:xfrm>
            <a:custGeom>
              <a:rect b="b" l="l" r="r" t="t"/>
              <a:pathLst>
                <a:path extrusionOk="0" h="151542" w="99124">
                  <a:moveTo>
                    <a:pt x="16347" y="151543"/>
                  </a:moveTo>
                  <a:lnTo>
                    <a:pt x="99124" y="104204"/>
                  </a:lnTo>
                  <a:lnTo>
                    <a:pt x="0" y="0"/>
                  </a:lnTo>
                  <a:lnTo>
                    <a:pt x="16347" y="15154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2" name="Google Shape;5202;p73"/>
            <p:cNvSpPr/>
            <p:nvPr/>
          </p:nvSpPr>
          <p:spPr>
            <a:xfrm>
              <a:off x="4678419" y="3350075"/>
              <a:ext cx="69282" cy="136588"/>
            </a:xfrm>
            <a:custGeom>
              <a:rect b="b" l="l" r="r" t="t"/>
              <a:pathLst>
                <a:path extrusionOk="0" h="136588" w="69282">
                  <a:moveTo>
                    <a:pt x="0" y="136588"/>
                  </a:moveTo>
                  <a:lnTo>
                    <a:pt x="69283" y="98298"/>
                  </a:lnTo>
                  <a:lnTo>
                    <a:pt x="42672" y="0"/>
                  </a:lnTo>
                  <a:lnTo>
                    <a:pt x="0" y="136588"/>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203" name="Google Shape;5203;p73"/>
            <p:cNvGrpSpPr/>
            <p:nvPr/>
          </p:nvGrpSpPr>
          <p:grpSpPr>
            <a:xfrm>
              <a:off x="3103642" y="4105408"/>
              <a:ext cx="746807" cy="516445"/>
              <a:chOff x="4884742" y="4921758"/>
              <a:chExt cx="746807" cy="516445"/>
            </a:xfrm>
          </p:grpSpPr>
          <p:sp>
            <p:nvSpPr>
              <p:cNvPr id="5204" name="Google Shape;5204;p73"/>
              <p:cNvSpPr/>
              <p:nvPr/>
            </p:nvSpPr>
            <p:spPr>
              <a:xfrm>
                <a:off x="4884742" y="505358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5" name="Google Shape;5205;p73"/>
              <p:cNvSpPr/>
              <p:nvPr/>
            </p:nvSpPr>
            <p:spPr>
              <a:xfrm>
                <a:off x="4966950" y="5004149"/>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6" name="Google Shape;5206;p73"/>
              <p:cNvSpPr/>
              <p:nvPr/>
            </p:nvSpPr>
            <p:spPr>
              <a:xfrm>
                <a:off x="4967045" y="5111781"/>
                <a:ext cx="65671" cy="87534"/>
              </a:xfrm>
              <a:custGeom>
                <a:rect b="b" l="l" r="r" t="t"/>
                <a:pathLst>
                  <a:path extrusionOk="0" h="87534" w="65671">
                    <a:moveTo>
                      <a:pt x="0" y="87534"/>
                    </a:moveTo>
                    <a:lnTo>
                      <a:pt x="0" y="0"/>
                    </a:lnTo>
                    <a:lnTo>
                      <a:pt x="65671" y="58579"/>
                    </a:lnTo>
                    <a:lnTo>
                      <a:pt x="0" y="87534"/>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7" name="Google Shape;5207;p73"/>
              <p:cNvSpPr/>
              <p:nvPr/>
            </p:nvSpPr>
            <p:spPr>
              <a:xfrm>
                <a:off x="5581465" y="5114067"/>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8" name="Google Shape;5208;p73"/>
              <p:cNvSpPr/>
              <p:nvPr/>
            </p:nvSpPr>
            <p:spPr>
              <a:xfrm>
                <a:off x="4966950" y="4921758"/>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9" name="Google Shape;5209;p73"/>
              <p:cNvSpPr/>
              <p:nvPr/>
            </p:nvSpPr>
            <p:spPr>
              <a:xfrm>
                <a:off x="5061432" y="4974074"/>
                <a:ext cx="475691" cy="275248"/>
              </a:xfrm>
              <a:custGeom>
                <a:rect b="b" l="l" r="r" t="t"/>
                <a:pathLst>
                  <a:path extrusionOk="0" h="275248" w="475691">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0" name="Google Shape;5210;p73"/>
              <p:cNvSpPr/>
              <p:nvPr/>
            </p:nvSpPr>
            <p:spPr>
              <a:xfrm>
                <a:off x="5061893" y="4990552"/>
                <a:ext cx="474809" cy="258770"/>
              </a:xfrm>
              <a:custGeom>
                <a:rect b="b" l="l" r="r" t="t"/>
                <a:pathLst>
                  <a:path extrusionOk="0" h="258770" w="474809">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1" name="Google Shape;5211;p73"/>
              <p:cNvSpPr/>
              <p:nvPr/>
            </p:nvSpPr>
            <p:spPr>
              <a:xfrm>
                <a:off x="5183826" y="5052822"/>
                <a:ext cx="221040" cy="139064"/>
              </a:xfrm>
              <a:custGeom>
                <a:rect b="b" l="l" r="r" t="t"/>
                <a:pathLst>
                  <a:path extrusionOk="0" h="139064" w="22104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2" name="Google Shape;5212;p73"/>
              <p:cNvSpPr/>
              <p:nvPr/>
            </p:nvSpPr>
            <p:spPr>
              <a:xfrm>
                <a:off x="5275158" y="5155977"/>
                <a:ext cx="14635" cy="19050"/>
              </a:xfrm>
              <a:custGeom>
                <a:rect b="b" l="l" r="r" t="t"/>
                <a:pathLst>
                  <a:path extrusionOk="0" h="19050" w="14635">
                    <a:moveTo>
                      <a:pt x="0" y="12859"/>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3" name="Google Shape;5213;p73"/>
              <p:cNvSpPr/>
              <p:nvPr/>
            </p:nvSpPr>
            <p:spPr>
              <a:xfrm>
                <a:off x="5370766" y="5164169"/>
                <a:ext cx="31647" cy="14763"/>
              </a:xfrm>
              <a:custGeom>
                <a:rect b="b" l="l" r="r" t="t"/>
                <a:pathLst>
                  <a:path extrusionOk="0" h="14763" w="31647">
                    <a:moveTo>
                      <a:pt x="31648" y="12859"/>
                    </a:moveTo>
                    <a:lnTo>
                      <a:pt x="31648" y="0"/>
                    </a:lnTo>
                    <a:lnTo>
                      <a:pt x="0" y="2381"/>
                    </a:lnTo>
                    <a:lnTo>
                      <a:pt x="18152" y="14764"/>
                    </a:lnTo>
                    <a:lnTo>
                      <a:pt x="31648"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4" name="Google Shape;5214;p73"/>
              <p:cNvSpPr/>
              <p:nvPr/>
            </p:nvSpPr>
            <p:spPr>
              <a:xfrm>
                <a:off x="5381410" y="5116639"/>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5" name="Google Shape;5215;p73"/>
              <p:cNvSpPr/>
              <p:nvPr/>
            </p:nvSpPr>
            <p:spPr>
              <a:xfrm>
                <a:off x="5307090" y="5121401"/>
                <a:ext cx="35639" cy="24669"/>
              </a:xfrm>
              <a:custGeom>
                <a:rect b="b" l="l" r="r" t="t"/>
                <a:pathLst>
                  <a:path extrusionOk="0" h="24669" w="35639">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6" name="Google Shape;5216;p73"/>
              <p:cNvSpPr/>
              <p:nvPr/>
            </p:nvSpPr>
            <p:spPr>
              <a:xfrm>
                <a:off x="5234481" y="5079968"/>
                <a:ext cx="44382" cy="29241"/>
              </a:xfrm>
              <a:custGeom>
                <a:rect b="b" l="l" r="r" t="t"/>
                <a:pathLst>
                  <a:path extrusionOk="0" h="29241" w="44382">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7" name="Google Shape;5217;p73"/>
              <p:cNvSpPr/>
              <p:nvPr/>
            </p:nvSpPr>
            <p:spPr>
              <a:xfrm>
                <a:off x="5275158" y="5056536"/>
                <a:ext cx="20623" cy="18383"/>
              </a:xfrm>
              <a:custGeom>
                <a:rect b="b" l="l" r="r" t="t"/>
                <a:pathLst>
                  <a:path extrusionOk="0" h="18383" w="20623">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8" name="Google Shape;5218;p73"/>
              <p:cNvSpPr/>
              <p:nvPr/>
            </p:nvSpPr>
            <p:spPr>
              <a:xfrm>
                <a:off x="5183351" y="5052726"/>
                <a:ext cx="19577" cy="14573"/>
              </a:xfrm>
              <a:custGeom>
                <a:rect b="b" l="l" r="r" t="t"/>
                <a:pathLst>
                  <a:path extrusionOk="0" h="14573" w="19577">
                    <a:moveTo>
                      <a:pt x="0" y="12859"/>
                    </a:moveTo>
                    <a:lnTo>
                      <a:pt x="0" y="0"/>
                    </a:lnTo>
                    <a:lnTo>
                      <a:pt x="19578" y="2096"/>
                    </a:lnTo>
                    <a:lnTo>
                      <a:pt x="13305" y="14573"/>
                    </a:lnTo>
                    <a:lnTo>
                      <a:pt x="0"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9" name="Google Shape;5219;p73"/>
              <p:cNvSpPr/>
              <p:nvPr/>
            </p:nvSpPr>
            <p:spPr>
              <a:xfrm>
                <a:off x="5184016" y="5095875"/>
                <a:ext cx="22524" cy="22764"/>
              </a:xfrm>
              <a:custGeom>
                <a:rect b="b" l="l" r="r" t="t"/>
                <a:pathLst>
                  <a:path extrusionOk="0" h="22764" w="22524">
                    <a:moveTo>
                      <a:pt x="0" y="13526"/>
                    </a:moveTo>
                    <a:lnTo>
                      <a:pt x="0" y="0"/>
                    </a:lnTo>
                    <a:lnTo>
                      <a:pt x="22524" y="0"/>
                    </a:lnTo>
                    <a:lnTo>
                      <a:pt x="17012" y="12097"/>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0" name="Google Shape;5220;p73"/>
              <p:cNvSpPr/>
              <p:nvPr/>
            </p:nvSpPr>
            <p:spPr>
              <a:xfrm>
                <a:off x="5183826" y="5039963"/>
                <a:ext cx="221034" cy="138969"/>
              </a:xfrm>
              <a:custGeom>
                <a:rect b="b" l="l" r="r" t="t"/>
                <a:pathLst>
                  <a:path extrusionOk="0" h="138969" w="221034">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21" name="Google Shape;5221;p73"/>
            <p:cNvGrpSpPr/>
            <p:nvPr/>
          </p:nvGrpSpPr>
          <p:grpSpPr>
            <a:xfrm>
              <a:off x="3213031" y="4002823"/>
              <a:ext cx="664504" cy="467011"/>
              <a:chOff x="4994131" y="4819173"/>
              <a:chExt cx="664504" cy="467011"/>
            </a:xfrm>
          </p:grpSpPr>
          <p:sp>
            <p:nvSpPr>
              <p:cNvPr id="5222" name="Google Shape;5222;p73"/>
              <p:cNvSpPr/>
              <p:nvPr/>
            </p:nvSpPr>
            <p:spPr>
              <a:xfrm>
                <a:off x="4994131" y="4901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3" name="Google Shape;5223;p73"/>
              <p:cNvSpPr/>
              <p:nvPr/>
            </p:nvSpPr>
            <p:spPr>
              <a:xfrm>
                <a:off x="4994226" y="5009197"/>
                <a:ext cx="65576" cy="87630"/>
              </a:xfrm>
              <a:custGeom>
                <a:rect b="b" l="l" r="r" t="t"/>
                <a:pathLst>
                  <a:path extrusionOk="0" h="87630" w="65576">
                    <a:moveTo>
                      <a:pt x="0" y="87630"/>
                    </a:moveTo>
                    <a:lnTo>
                      <a:pt x="0" y="0"/>
                    </a:lnTo>
                    <a:lnTo>
                      <a:pt x="65576"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4" name="Google Shape;5224;p73"/>
              <p:cNvSpPr/>
              <p:nvPr/>
            </p:nvSpPr>
            <p:spPr>
              <a:xfrm>
                <a:off x="5608645" y="5011483"/>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5" name="Google Shape;5225;p73"/>
              <p:cNvSpPr/>
              <p:nvPr/>
            </p:nvSpPr>
            <p:spPr>
              <a:xfrm>
                <a:off x="4994131" y="4819173"/>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6" name="Google Shape;5226;p73"/>
              <p:cNvSpPr/>
              <p:nvPr/>
            </p:nvSpPr>
            <p:spPr>
              <a:xfrm>
                <a:off x="5088612" y="4871585"/>
                <a:ext cx="475616" cy="275248"/>
              </a:xfrm>
              <a:custGeom>
                <a:rect b="b" l="l" r="r" t="t"/>
                <a:pathLst>
                  <a:path extrusionOk="0" h="275248" w="475616">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7" name="Google Shape;5227;p73"/>
              <p:cNvSpPr/>
              <p:nvPr/>
            </p:nvSpPr>
            <p:spPr>
              <a:xfrm>
                <a:off x="5089073" y="4888063"/>
                <a:ext cx="474714" cy="258770"/>
              </a:xfrm>
              <a:custGeom>
                <a:rect b="b" l="l" r="r" t="t"/>
                <a:pathLst>
                  <a:path extrusionOk="0" h="258770" w="474714">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8" name="Google Shape;5228;p73"/>
              <p:cNvSpPr/>
              <p:nvPr/>
            </p:nvSpPr>
            <p:spPr>
              <a:xfrm>
                <a:off x="5211197" y="4950333"/>
                <a:ext cx="220817" cy="138588"/>
              </a:xfrm>
              <a:custGeom>
                <a:rect b="b" l="l" r="r" t="t"/>
                <a:pathLst>
                  <a:path extrusionOk="0" h="138588" w="220817">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9" name="Google Shape;5229;p73"/>
              <p:cNvSpPr/>
              <p:nvPr/>
            </p:nvSpPr>
            <p:spPr>
              <a:xfrm>
                <a:off x="5302433" y="5053393"/>
                <a:ext cx="14635" cy="19050"/>
              </a:xfrm>
              <a:custGeom>
                <a:rect b="b" l="l" r="r" t="t"/>
                <a:pathLst>
                  <a:path extrusionOk="0" h="19050" w="14635">
                    <a:moveTo>
                      <a:pt x="0" y="12954"/>
                    </a:moveTo>
                    <a:cubicBezTo>
                      <a:pt x="0" y="12001"/>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0" name="Google Shape;5230;p73"/>
              <p:cNvSpPr/>
              <p:nvPr/>
            </p:nvSpPr>
            <p:spPr>
              <a:xfrm>
                <a:off x="5397946" y="5061584"/>
                <a:ext cx="31647" cy="14858"/>
              </a:xfrm>
              <a:custGeom>
                <a:rect b="b" l="l" r="r" t="t"/>
                <a:pathLst>
                  <a:path extrusionOk="0" h="14858" w="31647">
                    <a:moveTo>
                      <a:pt x="31648" y="12954"/>
                    </a:moveTo>
                    <a:lnTo>
                      <a:pt x="31648" y="0"/>
                    </a:lnTo>
                    <a:lnTo>
                      <a:pt x="0" y="2477"/>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1" name="Google Shape;5231;p73"/>
              <p:cNvSpPr/>
              <p:nvPr/>
            </p:nvSpPr>
            <p:spPr>
              <a:xfrm>
                <a:off x="5408591" y="5014055"/>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2" name="Google Shape;5232;p73"/>
              <p:cNvSpPr/>
              <p:nvPr/>
            </p:nvSpPr>
            <p:spPr>
              <a:xfrm>
                <a:off x="5334271" y="5018913"/>
                <a:ext cx="35639" cy="24669"/>
              </a:xfrm>
              <a:custGeom>
                <a:rect b="b" l="l" r="r" t="t"/>
                <a:pathLst>
                  <a:path extrusionOk="0" h="24669" w="35639">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3" name="Google Shape;5233;p73"/>
              <p:cNvSpPr/>
              <p:nvPr/>
            </p:nvSpPr>
            <p:spPr>
              <a:xfrm>
                <a:off x="5261567" y="4977479"/>
                <a:ext cx="44382" cy="29146"/>
              </a:xfrm>
              <a:custGeom>
                <a:rect b="b" l="l" r="r" t="t"/>
                <a:pathLst>
                  <a:path extrusionOk="0" h="29146" w="44382">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4" name="Google Shape;5234;p73"/>
              <p:cNvSpPr/>
              <p:nvPr/>
            </p:nvSpPr>
            <p:spPr>
              <a:xfrm>
                <a:off x="5302338" y="4953952"/>
                <a:ext cx="20528" cy="18478"/>
              </a:xfrm>
              <a:custGeom>
                <a:rect b="b" l="l" r="r" t="t"/>
                <a:pathLst>
                  <a:path extrusionOk="0" h="18478" w="20528">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5" name="Google Shape;5235;p73"/>
              <p:cNvSpPr/>
              <p:nvPr/>
            </p:nvSpPr>
            <p:spPr>
              <a:xfrm>
                <a:off x="5210437" y="4950142"/>
                <a:ext cx="19672" cy="14668"/>
              </a:xfrm>
              <a:custGeom>
                <a:rect b="b" l="l" r="r" t="t"/>
                <a:pathLst>
                  <a:path extrusionOk="0" h="14668" w="19672">
                    <a:moveTo>
                      <a:pt x="0" y="12954"/>
                    </a:moveTo>
                    <a:lnTo>
                      <a:pt x="0" y="0"/>
                    </a:lnTo>
                    <a:lnTo>
                      <a:pt x="19673"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6" name="Google Shape;5236;p73"/>
              <p:cNvSpPr/>
              <p:nvPr/>
            </p:nvSpPr>
            <p:spPr>
              <a:xfrm>
                <a:off x="5211197" y="4993481"/>
                <a:ext cx="22524" cy="22764"/>
              </a:xfrm>
              <a:custGeom>
                <a:rect b="b" l="l" r="r" t="t"/>
                <a:pathLst>
                  <a:path extrusionOk="0" h="22764" w="22524">
                    <a:moveTo>
                      <a:pt x="0" y="13430"/>
                    </a:moveTo>
                    <a:lnTo>
                      <a:pt x="0" y="0"/>
                    </a:lnTo>
                    <a:lnTo>
                      <a:pt x="22524"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7" name="Google Shape;5237;p73"/>
              <p:cNvSpPr/>
              <p:nvPr/>
            </p:nvSpPr>
            <p:spPr>
              <a:xfrm>
                <a:off x="5211197" y="4937378"/>
                <a:ext cx="220817" cy="139065"/>
              </a:xfrm>
              <a:custGeom>
                <a:rect b="b" l="l" r="r" t="t"/>
                <a:pathLst>
                  <a:path extrusionOk="0" h="139065" w="220817">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38" name="Google Shape;5238;p73"/>
            <p:cNvGrpSpPr/>
            <p:nvPr/>
          </p:nvGrpSpPr>
          <p:grpSpPr>
            <a:xfrm>
              <a:off x="3192597" y="3904144"/>
              <a:ext cx="664599" cy="467011"/>
              <a:chOff x="4973697" y="4720494"/>
              <a:chExt cx="664599" cy="467011"/>
            </a:xfrm>
          </p:grpSpPr>
          <p:sp>
            <p:nvSpPr>
              <p:cNvPr id="5239" name="Google Shape;5239;p73"/>
              <p:cNvSpPr/>
              <p:nvPr/>
            </p:nvSpPr>
            <p:spPr>
              <a:xfrm>
                <a:off x="4973697" y="480288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0" name="Google Shape;5240;p73"/>
              <p:cNvSpPr/>
              <p:nvPr/>
            </p:nvSpPr>
            <p:spPr>
              <a:xfrm>
                <a:off x="4973792" y="491051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1" name="Google Shape;5241;p73"/>
              <p:cNvSpPr/>
              <p:nvPr/>
            </p:nvSpPr>
            <p:spPr>
              <a:xfrm>
                <a:off x="5588212" y="4912804"/>
                <a:ext cx="50084" cy="118109"/>
              </a:xfrm>
              <a:custGeom>
                <a:rect b="b" l="l" r="r" t="t"/>
                <a:pathLst>
                  <a:path extrusionOk="0" h="118109" w="50084">
                    <a:moveTo>
                      <a:pt x="50085" y="0"/>
                    </a:moveTo>
                    <a:lnTo>
                      <a:pt x="50085" y="82391"/>
                    </a:lnTo>
                    <a:lnTo>
                      <a:pt x="16536"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2" name="Google Shape;5242;p73"/>
              <p:cNvSpPr/>
              <p:nvPr/>
            </p:nvSpPr>
            <p:spPr>
              <a:xfrm>
                <a:off x="4973697" y="472049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3" name="Google Shape;5243;p73"/>
              <p:cNvSpPr/>
              <p:nvPr/>
            </p:nvSpPr>
            <p:spPr>
              <a:xfrm>
                <a:off x="5068198" y="4772810"/>
                <a:ext cx="475691" cy="275343"/>
              </a:xfrm>
              <a:custGeom>
                <a:rect b="b" l="l" r="r" t="t"/>
                <a:pathLst>
                  <a:path extrusionOk="0" h="275343" w="475691">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4" name="Google Shape;5244;p73"/>
              <p:cNvSpPr/>
              <p:nvPr/>
            </p:nvSpPr>
            <p:spPr>
              <a:xfrm>
                <a:off x="5068640" y="4789288"/>
                <a:ext cx="474809" cy="258865"/>
              </a:xfrm>
              <a:custGeom>
                <a:rect b="b" l="l" r="r" t="t"/>
                <a:pathLst>
                  <a:path extrusionOk="0" h="258865" w="474809">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5" name="Google Shape;5245;p73"/>
              <p:cNvSpPr/>
              <p:nvPr/>
            </p:nvSpPr>
            <p:spPr>
              <a:xfrm>
                <a:off x="5190479" y="4851558"/>
                <a:ext cx="221040" cy="139065"/>
              </a:xfrm>
              <a:custGeom>
                <a:rect b="b" l="l" r="r" t="t"/>
                <a:pathLst>
                  <a:path extrusionOk="0" h="139065" w="22104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6" name="Google Shape;5246;p73"/>
              <p:cNvSpPr/>
              <p:nvPr/>
            </p:nvSpPr>
            <p:spPr>
              <a:xfrm>
                <a:off x="5282000" y="4954714"/>
                <a:ext cx="14540" cy="19050"/>
              </a:xfrm>
              <a:custGeom>
                <a:rect b="b" l="l" r="r" t="t"/>
                <a:pathLst>
                  <a:path extrusionOk="0" h="19050" w="14540">
                    <a:moveTo>
                      <a:pt x="0" y="12954"/>
                    </a:moveTo>
                    <a:cubicBezTo>
                      <a:pt x="0" y="12002"/>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7" name="Google Shape;5247;p73"/>
              <p:cNvSpPr/>
              <p:nvPr/>
            </p:nvSpPr>
            <p:spPr>
              <a:xfrm>
                <a:off x="5377608" y="4962906"/>
                <a:ext cx="31552" cy="14858"/>
              </a:xfrm>
              <a:custGeom>
                <a:rect b="b" l="l" r="r" t="t"/>
                <a:pathLst>
                  <a:path extrusionOk="0" h="14858" w="31552">
                    <a:moveTo>
                      <a:pt x="31552" y="12859"/>
                    </a:moveTo>
                    <a:lnTo>
                      <a:pt x="31552" y="0"/>
                    </a:lnTo>
                    <a:lnTo>
                      <a:pt x="0" y="2381"/>
                    </a:lnTo>
                    <a:lnTo>
                      <a:pt x="18152" y="14859"/>
                    </a:lnTo>
                    <a:lnTo>
                      <a:pt x="31552"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8" name="Google Shape;5248;p73"/>
              <p:cNvSpPr/>
              <p:nvPr/>
            </p:nvSpPr>
            <p:spPr>
              <a:xfrm>
                <a:off x="5388158" y="491537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9" name="Google Shape;5249;p73"/>
              <p:cNvSpPr/>
              <p:nvPr/>
            </p:nvSpPr>
            <p:spPr>
              <a:xfrm>
                <a:off x="5313838" y="4920138"/>
                <a:ext cx="35639" cy="24765"/>
              </a:xfrm>
              <a:custGeom>
                <a:rect b="b" l="l" r="r" t="t"/>
                <a:pathLst>
                  <a:path extrusionOk="0" h="24765"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0" name="Google Shape;5250;p73"/>
              <p:cNvSpPr/>
              <p:nvPr/>
            </p:nvSpPr>
            <p:spPr>
              <a:xfrm>
                <a:off x="5241229" y="4878705"/>
                <a:ext cx="44382" cy="29241"/>
              </a:xfrm>
              <a:custGeom>
                <a:rect b="b" l="l" r="r" t="t"/>
                <a:pathLst>
                  <a:path extrusionOk="0" h="29241" w="44382">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1" name="Google Shape;5251;p73"/>
              <p:cNvSpPr/>
              <p:nvPr/>
            </p:nvSpPr>
            <p:spPr>
              <a:xfrm>
                <a:off x="5282000" y="4855273"/>
                <a:ext cx="20528" cy="18478"/>
              </a:xfrm>
              <a:custGeom>
                <a:rect b="b" l="l" r="r" t="t"/>
                <a:pathLst>
                  <a:path extrusionOk="0" h="18478" w="20528">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2" name="Google Shape;5252;p73"/>
              <p:cNvSpPr/>
              <p:nvPr/>
            </p:nvSpPr>
            <p:spPr>
              <a:xfrm>
                <a:off x="5190099" y="4851463"/>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3" name="Google Shape;5253;p73"/>
              <p:cNvSpPr/>
              <p:nvPr/>
            </p:nvSpPr>
            <p:spPr>
              <a:xfrm>
                <a:off x="5190859" y="4894802"/>
                <a:ext cx="22428" cy="22764"/>
              </a:xfrm>
              <a:custGeom>
                <a:rect b="b" l="l" r="r" t="t"/>
                <a:pathLst>
                  <a:path extrusionOk="0" h="22764" w="22428">
                    <a:moveTo>
                      <a:pt x="0" y="13430"/>
                    </a:moveTo>
                    <a:lnTo>
                      <a:pt x="0" y="0"/>
                    </a:lnTo>
                    <a:lnTo>
                      <a:pt x="22429"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4" name="Google Shape;5254;p73"/>
              <p:cNvSpPr/>
              <p:nvPr/>
            </p:nvSpPr>
            <p:spPr>
              <a:xfrm>
                <a:off x="5190764" y="4838795"/>
                <a:ext cx="221036" cy="139064"/>
              </a:xfrm>
              <a:custGeom>
                <a:rect b="b" l="l" r="r" t="t"/>
                <a:pathLst>
                  <a:path extrusionOk="0" h="139064" w="221036">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55" name="Google Shape;5255;p73"/>
            <p:cNvGrpSpPr/>
            <p:nvPr/>
          </p:nvGrpSpPr>
          <p:grpSpPr>
            <a:xfrm>
              <a:off x="3220919" y="3808894"/>
              <a:ext cx="664504" cy="467011"/>
              <a:chOff x="5002019" y="4625244"/>
              <a:chExt cx="664504" cy="467011"/>
            </a:xfrm>
          </p:grpSpPr>
          <p:sp>
            <p:nvSpPr>
              <p:cNvPr id="5256" name="Google Shape;5256;p73"/>
              <p:cNvSpPr/>
              <p:nvPr/>
            </p:nvSpPr>
            <p:spPr>
              <a:xfrm>
                <a:off x="5002019" y="470763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7" name="Google Shape;5257;p73"/>
              <p:cNvSpPr/>
              <p:nvPr/>
            </p:nvSpPr>
            <p:spPr>
              <a:xfrm>
                <a:off x="5002019" y="481526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8" name="Google Shape;5258;p73"/>
              <p:cNvSpPr/>
              <p:nvPr/>
            </p:nvSpPr>
            <p:spPr>
              <a:xfrm>
                <a:off x="5616534" y="481755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9" name="Google Shape;5259;p73"/>
              <p:cNvSpPr/>
              <p:nvPr/>
            </p:nvSpPr>
            <p:spPr>
              <a:xfrm>
                <a:off x="5002019" y="462524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0" name="Google Shape;5260;p73"/>
              <p:cNvSpPr/>
              <p:nvPr/>
            </p:nvSpPr>
            <p:spPr>
              <a:xfrm>
                <a:off x="5096424" y="4677655"/>
                <a:ext cx="475693" cy="275248"/>
              </a:xfrm>
              <a:custGeom>
                <a:rect b="b" l="l" r="r" t="t"/>
                <a:pathLst>
                  <a:path extrusionOk="0" h="275248" w="475693">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1" name="Google Shape;5261;p73"/>
              <p:cNvSpPr/>
              <p:nvPr/>
            </p:nvSpPr>
            <p:spPr>
              <a:xfrm>
                <a:off x="5096866" y="4694134"/>
                <a:ext cx="474809" cy="258770"/>
              </a:xfrm>
              <a:custGeom>
                <a:rect b="b" l="l" r="r" t="t"/>
                <a:pathLst>
                  <a:path extrusionOk="0" h="258770" w="474809">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2" name="Google Shape;5262;p73"/>
              <p:cNvSpPr/>
              <p:nvPr/>
            </p:nvSpPr>
            <p:spPr>
              <a:xfrm>
                <a:off x="5218990" y="4756403"/>
                <a:ext cx="221102" cy="139065"/>
              </a:xfrm>
              <a:custGeom>
                <a:rect b="b" l="l" r="r" t="t"/>
                <a:pathLst>
                  <a:path extrusionOk="0" h="139065" w="221102">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3" name="Google Shape;5263;p73"/>
              <p:cNvSpPr/>
              <p:nvPr/>
            </p:nvSpPr>
            <p:spPr>
              <a:xfrm>
                <a:off x="5310227" y="4859464"/>
                <a:ext cx="14635" cy="19050"/>
              </a:xfrm>
              <a:custGeom>
                <a:rect b="b" l="l" r="r" t="t"/>
                <a:pathLst>
                  <a:path extrusionOk="0" h="19050" w="14635">
                    <a:moveTo>
                      <a:pt x="0" y="12954"/>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4" name="Google Shape;5264;p73"/>
              <p:cNvSpPr/>
              <p:nvPr/>
            </p:nvSpPr>
            <p:spPr>
              <a:xfrm>
                <a:off x="5405835" y="4867656"/>
                <a:ext cx="31647" cy="14858"/>
              </a:xfrm>
              <a:custGeom>
                <a:rect b="b" l="l" r="r" t="t"/>
                <a:pathLst>
                  <a:path extrusionOk="0" h="14858" w="31647">
                    <a:moveTo>
                      <a:pt x="31648" y="12954"/>
                    </a:moveTo>
                    <a:lnTo>
                      <a:pt x="31648" y="0"/>
                    </a:lnTo>
                    <a:lnTo>
                      <a:pt x="0" y="2476"/>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5" name="Google Shape;5265;p73"/>
              <p:cNvSpPr/>
              <p:nvPr/>
            </p:nvSpPr>
            <p:spPr>
              <a:xfrm>
                <a:off x="5416479" y="482012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6" name="Google Shape;5266;p73"/>
              <p:cNvSpPr/>
              <p:nvPr/>
            </p:nvSpPr>
            <p:spPr>
              <a:xfrm>
                <a:off x="5342159" y="4824983"/>
                <a:ext cx="35544" cy="24669"/>
              </a:xfrm>
              <a:custGeom>
                <a:rect b="b" l="l" r="r" t="t"/>
                <a:pathLst>
                  <a:path extrusionOk="0" h="24669" w="35544">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7" name="Google Shape;5267;p73"/>
              <p:cNvSpPr/>
              <p:nvPr/>
            </p:nvSpPr>
            <p:spPr>
              <a:xfrm>
                <a:off x="5269455" y="4783550"/>
                <a:ext cx="44382" cy="29241"/>
              </a:xfrm>
              <a:custGeom>
                <a:rect b="b" l="l" r="r" t="t"/>
                <a:pathLst>
                  <a:path extrusionOk="0" h="29241" w="44382">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8" name="Google Shape;5268;p73"/>
              <p:cNvSpPr/>
              <p:nvPr/>
            </p:nvSpPr>
            <p:spPr>
              <a:xfrm>
                <a:off x="5310227" y="4760118"/>
                <a:ext cx="20528" cy="18383"/>
              </a:xfrm>
              <a:custGeom>
                <a:rect b="b" l="l" r="r" t="t"/>
                <a:pathLst>
                  <a:path extrusionOk="0" h="18383" w="20528">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9" name="Google Shape;5269;p73"/>
              <p:cNvSpPr/>
              <p:nvPr/>
            </p:nvSpPr>
            <p:spPr>
              <a:xfrm>
                <a:off x="5218325" y="475621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0" name="Google Shape;5270;p73"/>
              <p:cNvSpPr/>
              <p:nvPr/>
            </p:nvSpPr>
            <p:spPr>
              <a:xfrm>
                <a:off x="5219085" y="4799552"/>
                <a:ext cx="22524" cy="22764"/>
              </a:xfrm>
              <a:custGeom>
                <a:rect b="b" l="l" r="r" t="t"/>
                <a:pathLst>
                  <a:path extrusionOk="0" h="22764" w="22524">
                    <a:moveTo>
                      <a:pt x="0" y="13430"/>
                    </a:moveTo>
                    <a:lnTo>
                      <a:pt x="0" y="0"/>
                    </a:lnTo>
                    <a:lnTo>
                      <a:pt x="22524"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1" name="Google Shape;5271;p73"/>
              <p:cNvSpPr/>
              <p:nvPr/>
            </p:nvSpPr>
            <p:spPr>
              <a:xfrm>
                <a:off x="5218990" y="4743450"/>
                <a:ext cx="221102" cy="139065"/>
              </a:xfrm>
              <a:custGeom>
                <a:rect b="b" l="l" r="r" t="t"/>
                <a:pathLst>
                  <a:path extrusionOk="0" h="139065" w="221102">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72" name="Google Shape;5272;p73"/>
            <p:cNvGrpSpPr/>
            <p:nvPr/>
          </p:nvGrpSpPr>
          <p:grpSpPr>
            <a:xfrm>
              <a:off x="3200486" y="3710215"/>
              <a:ext cx="664598" cy="467011"/>
              <a:chOff x="4981586" y="4526565"/>
              <a:chExt cx="664598" cy="467011"/>
            </a:xfrm>
          </p:grpSpPr>
          <p:sp>
            <p:nvSpPr>
              <p:cNvPr id="5273" name="Google Shape;5273;p73"/>
              <p:cNvSpPr/>
              <p:nvPr/>
            </p:nvSpPr>
            <p:spPr>
              <a:xfrm>
                <a:off x="4981586" y="4608957"/>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4" name="Google Shape;5274;p73"/>
              <p:cNvSpPr/>
              <p:nvPr/>
            </p:nvSpPr>
            <p:spPr>
              <a:xfrm>
                <a:off x="4981681" y="471658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5" name="Google Shape;5275;p73"/>
              <p:cNvSpPr/>
              <p:nvPr/>
            </p:nvSpPr>
            <p:spPr>
              <a:xfrm>
                <a:off x="5596100" y="4718875"/>
                <a:ext cx="50084" cy="118109"/>
              </a:xfrm>
              <a:custGeom>
                <a:rect b="b" l="l" r="r" t="t"/>
                <a:pathLst>
                  <a:path extrusionOk="0" h="118109" w="50084">
                    <a:moveTo>
                      <a:pt x="50085" y="0"/>
                    </a:moveTo>
                    <a:lnTo>
                      <a:pt x="50085" y="82391"/>
                    </a:lnTo>
                    <a:lnTo>
                      <a:pt x="16442" y="118110"/>
                    </a:lnTo>
                    <a:lnTo>
                      <a:pt x="0" y="23813"/>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6" name="Google Shape;5276;p73"/>
              <p:cNvSpPr/>
              <p:nvPr/>
            </p:nvSpPr>
            <p:spPr>
              <a:xfrm>
                <a:off x="4981586" y="4526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7" name="Google Shape;5277;p73"/>
              <p:cNvSpPr/>
              <p:nvPr/>
            </p:nvSpPr>
            <p:spPr>
              <a:xfrm>
                <a:off x="5076086" y="4578881"/>
                <a:ext cx="475673" cy="275344"/>
              </a:xfrm>
              <a:custGeom>
                <a:rect b="b" l="l" r="r" t="t"/>
                <a:pathLst>
                  <a:path extrusionOk="0" h="275344" w="475673">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8" name="Google Shape;5278;p73"/>
              <p:cNvSpPr/>
              <p:nvPr/>
            </p:nvSpPr>
            <p:spPr>
              <a:xfrm>
                <a:off x="5076528" y="4595360"/>
                <a:ext cx="474809" cy="258865"/>
              </a:xfrm>
              <a:custGeom>
                <a:rect b="b" l="l" r="r" t="t"/>
                <a:pathLst>
                  <a:path extrusionOk="0" h="258865" w="474809">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9" name="Google Shape;5279;p73"/>
              <p:cNvSpPr/>
              <p:nvPr/>
            </p:nvSpPr>
            <p:spPr>
              <a:xfrm>
                <a:off x="5197892" y="4657629"/>
                <a:ext cx="221515" cy="139160"/>
              </a:xfrm>
              <a:custGeom>
                <a:rect b="b" l="l" r="r" t="t"/>
                <a:pathLst>
                  <a:path extrusionOk="0" h="139160" w="221515">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0" name="Google Shape;5280;p73"/>
              <p:cNvSpPr/>
              <p:nvPr/>
            </p:nvSpPr>
            <p:spPr>
              <a:xfrm>
                <a:off x="5289888" y="4760785"/>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1" name="Google Shape;5281;p73"/>
              <p:cNvSpPr/>
              <p:nvPr/>
            </p:nvSpPr>
            <p:spPr>
              <a:xfrm>
                <a:off x="5385496" y="4768976"/>
                <a:ext cx="31552" cy="14858"/>
              </a:xfrm>
              <a:custGeom>
                <a:rect b="b" l="l" r="r" t="t"/>
                <a:pathLst>
                  <a:path extrusionOk="0" h="14858" w="31552">
                    <a:moveTo>
                      <a:pt x="31552" y="12954"/>
                    </a:moveTo>
                    <a:lnTo>
                      <a:pt x="31552" y="0"/>
                    </a:lnTo>
                    <a:lnTo>
                      <a:pt x="0" y="2477"/>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2" name="Google Shape;5282;p73"/>
              <p:cNvSpPr/>
              <p:nvPr/>
            </p:nvSpPr>
            <p:spPr>
              <a:xfrm>
                <a:off x="5396046" y="472144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3" name="Google Shape;5283;p73"/>
              <p:cNvSpPr/>
              <p:nvPr/>
            </p:nvSpPr>
            <p:spPr>
              <a:xfrm>
                <a:off x="5321441" y="4726305"/>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4" name="Google Shape;5284;p73"/>
              <p:cNvSpPr/>
              <p:nvPr/>
            </p:nvSpPr>
            <p:spPr>
              <a:xfrm>
                <a:off x="5249117" y="4684871"/>
                <a:ext cx="44382" cy="29146"/>
              </a:xfrm>
              <a:custGeom>
                <a:rect b="b" l="l" r="r" t="t"/>
                <a:pathLst>
                  <a:path extrusionOk="0" h="29146" w="44382">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5" name="Google Shape;5285;p73"/>
              <p:cNvSpPr/>
              <p:nvPr/>
            </p:nvSpPr>
            <p:spPr>
              <a:xfrm>
                <a:off x="5289888" y="4661344"/>
                <a:ext cx="20528" cy="18478"/>
              </a:xfrm>
              <a:custGeom>
                <a:rect b="b" l="l" r="r" t="t"/>
                <a:pathLst>
                  <a:path extrusionOk="0" h="18478" w="20528">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6" name="Google Shape;5286;p73"/>
              <p:cNvSpPr/>
              <p:nvPr/>
            </p:nvSpPr>
            <p:spPr>
              <a:xfrm>
                <a:off x="5197987" y="4657534"/>
                <a:ext cx="19577" cy="14668"/>
              </a:xfrm>
              <a:custGeom>
                <a:rect b="b" l="l" r="r" t="t"/>
                <a:pathLst>
                  <a:path extrusionOk="0" h="14668" w="19577">
                    <a:moveTo>
                      <a:pt x="0" y="12954"/>
                    </a:moveTo>
                    <a:lnTo>
                      <a:pt x="0" y="0"/>
                    </a:lnTo>
                    <a:lnTo>
                      <a:pt x="19578"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7" name="Google Shape;5287;p73"/>
              <p:cNvSpPr/>
              <p:nvPr/>
            </p:nvSpPr>
            <p:spPr>
              <a:xfrm>
                <a:off x="5198652" y="4700873"/>
                <a:ext cx="22428" cy="22764"/>
              </a:xfrm>
              <a:custGeom>
                <a:rect b="b" l="l" r="r" t="t"/>
                <a:pathLst>
                  <a:path extrusionOk="0" h="22764" w="22428">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8" name="Google Shape;5288;p73"/>
              <p:cNvSpPr/>
              <p:nvPr/>
            </p:nvSpPr>
            <p:spPr>
              <a:xfrm>
                <a:off x="5197892" y="4644961"/>
                <a:ext cx="221610" cy="138874"/>
              </a:xfrm>
              <a:custGeom>
                <a:rect b="b" l="l" r="r" t="t"/>
                <a:pathLst>
                  <a:path extrusionOk="0" h="138874" w="22161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89" name="Google Shape;5289;p73"/>
            <p:cNvGrpSpPr/>
            <p:nvPr/>
          </p:nvGrpSpPr>
          <p:grpSpPr>
            <a:xfrm>
              <a:off x="2181300" y="4477454"/>
              <a:ext cx="746806" cy="516445"/>
              <a:chOff x="3962400" y="5293804"/>
              <a:chExt cx="746806" cy="516445"/>
            </a:xfrm>
          </p:grpSpPr>
          <p:sp>
            <p:nvSpPr>
              <p:cNvPr id="5290" name="Google Shape;5290;p73"/>
              <p:cNvSpPr/>
              <p:nvPr/>
            </p:nvSpPr>
            <p:spPr>
              <a:xfrm>
                <a:off x="3962400"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1" name="Google Shape;5291;p73"/>
              <p:cNvSpPr/>
              <p:nvPr/>
            </p:nvSpPr>
            <p:spPr>
              <a:xfrm>
                <a:off x="4044607"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2" name="Google Shape;5292;p73"/>
              <p:cNvSpPr/>
              <p:nvPr/>
            </p:nvSpPr>
            <p:spPr>
              <a:xfrm>
                <a:off x="4044702"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3" name="Google Shape;5293;p73"/>
              <p:cNvSpPr/>
              <p:nvPr/>
            </p:nvSpPr>
            <p:spPr>
              <a:xfrm>
                <a:off x="4659217"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4" name="Google Shape;5294;p73"/>
              <p:cNvSpPr/>
              <p:nvPr/>
            </p:nvSpPr>
            <p:spPr>
              <a:xfrm>
                <a:off x="4044607"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5" name="Google Shape;5295;p73"/>
              <p:cNvSpPr/>
              <p:nvPr/>
            </p:nvSpPr>
            <p:spPr>
              <a:xfrm>
                <a:off x="4139107" y="5346215"/>
                <a:ext cx="475657" cy="275248"/>
              </a:xfrm>
              <a:custGeom>
                <a:rect b="b" l="l" r="r" t="t"/>
                <a:pathLst>
                  <a:path extrusionOk="0" h="275248" w="475657">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6" name="Google Shape;5296;p73"/>
              <p:cNvSpPr/>
              <p:nvPr/>
            </p:nvSpPr>
            <p:spPr>
              <a:xfrm>
                <a:off x="4139550"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7" name="Google Shape;5297;p73"/>
              <p:cNvSpPr/>
              <p:nvPr/>
            </p:nvSpPr>
            <p:spPr>
              <a:xfrm>
                <a:off x="4261389" y="5424963"/>
                <a:ext cx="221102" cy="138970"/>
              </a:xfrm>
              <a:custGeom>
                <a:rect b="b" l="l" r="r" t="t"/>
                <a:pathLst>
                  <a:path extrusionOk="0" h="138970" w="221102">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8" name="Google Shape;5298;p73"/>
              <p:cNvSpPr/>
              <p:nvPr/>
            </p:nvSpPr>
            <p:spPr>
              <a:xfrm>
                <a:off x="4352910"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9" name="Google Shape;5299;p73"/>
              <p:cNvSpPr/>
              <p:nvPr/>
            </p:nvSpPr>
            <p:spPr>
              <a:xfrm>
                <a:off x="4448518" y="5536215"/>
                <a:ext cx="31552" cy="14858"/>
              </a:xfrm>
              <a:custGeom>
                <a:rect b="b" l="l" r="r" t="t"/>
                <a:pathLst>
                  <a:path extrusionOk="0" h="14858" w="31552">
                    <a:moveTo>
                      <a:pt x="31553" y="12954"/>
                    </a:moveTo>
                    <a:lnTo>
                      <a:pt x="31553" y="0"/>
                    </a:lnTo>
                    <a:lnTo>
                      <a:pt x="0" y="2476"/>
                    </a:lnTo>
                    <a:lnTo>
                      <a:pt x="18152" y="14859"/>
                    </a:lnTo>
                    <a:lnTo>
                      <a:pt x="31553"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0" name="Google Shape;5300;p73"/>
              <p:cNvSpPr/>
              <p:nvPr/>
            </p:nvSpPr>
            <p:spPr>
              <a:xfrm>
                <a:off x="4459162" y="5488685"/>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1" name="Google Shape;5301;p73"/>
              <p:cNvSpPr/>
              <p:nvPr/>
            </p:nvSpPr>
            <p:spPr>
              <a:xfrm>
                <a:off x="4384748"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2" name="Google Shape;5302;p73"/>
              <p:cNvSpPr/>
              <p:nvPr/>
            </p:nvSpPr>
            <p:spPr>
              <a:xfrm>
                <a:off x="4312139"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3" name="Google Shape;5303;p73"/>
              <p:cNvSpPr/>
              <p:nvPr/>
            </p:nvSpPr>
            <p:spPr>
              <a:xfrm>
                <a:off x="4352910"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4" name="Google Shape;5304;p73"/>
              <p:cNvSpPr/>
              <p:nvPr/>
            </p:nvSpPr>
            <p:spPr>
              <a:xfrm>
                <a:off x="4261008"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5" name="Google Shape;5305;p73"/>
              <p:cNvSpPr/>
              <p:nvPr/>
            </p:nvSpPr>
            <p:spPr>
              <a:xfrm>
                <a:off x="4261769"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6" name="Google Shape;5306;p73"/>
              <p:cNvSpPr/>
              <p:nvPr/>
            </p:nvSpPr>
            <p:spPr>
              <a:xfrm>
                <a:off x="4261389" y="5412009"/>
                <a:ext cx="221197" cy="139065"/>
              </a:xfrm>
              <a:custGeom>
                <a:rect b="b" l="l" r="r" t="t"/>
                <a:pathLst>
                  <a:path extrusionOk="0" h="139065" w="221197">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07" name="Google Shape;5307;p73"/>
            <p:cNvGrpSpPr/>
            <p:nvPr/>
          </p:nvGrpSpPr>
          <p:grpSpPr>
            <a:xfrm>
              <a:off x="2290688" y="4374965"/>
              <a:ext cx="664599" cy="467010"/>
              <a:chOff x="4071788" y="5191315"/>
              <a:chExt cx="664599" cy="467010"/>
            </a:xfrm>
          </p:grpSpPr>
          <p:sp>
            <p:nvSpPr>
              <p:cNvPr id="5308" name="Google Shape;5308;p73"/>
              <p:cNvSpPr/>
              <p:nvPr/>
            </p:nvSpPr>
            <p:spPr>
              <a:xfrm>
                <a:off x="4071788" y="527370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9" name="Google Shape;5309;p73"/>
              <p:cNvSpPr/>
              <p:nvPr/>
            </p:nvSpPr>
            <p:spPr>
              <a:xfrm>
                <a:off x="4071883" y="538133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0" name="Google Shape;5310;p73"/>
              <p:cNvSpPr/>
              <p:nvPr/>
            </p:nvSpPr>
            <p:spPr>
              <a:xfrm>
                <a:off x="4686303" y="5383625"/>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1" name="Google Shape;5311;p73"/>
              <p:cNvSpPr/>
              <p:nvPr/>
            </p:nvSpPr>
            <p:spPr>
              <a:xfrm>
                <a:off x="4071788" y="5191315"/>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2" name="Google Shape;5312;p73"/>
              <p:cNvSpPr/>
              <p:nvPr/>
            </p:nvSpPr>
            <p:spPr>
              <a:xfrm>
                <a:off x="4166288" y="5243631"/>
                <a:ext cx="475673" cy="275343"/>
              </a:xfrm>
              <a:custGeom>
                <a:rect b="b" l="l" r="r" t="t"/>
                <a:pathLst>
                  <a:path extrusionOk="0" h="275343" w="475673">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3" name="Google Shape;5313;p73"/>
              <p:cNvSpPr/>
              <p:nvPr/>
            </p:nvSpPr>
            <p:spPr>
              <a:xfrm>
                <a:off x="4166731" y="5260109"/>
                <a:ext cx="474809" cy="258865"/>
              </a:xfrm>
              <a:custGeom>
                <a:rect b="b" l="l" r="r" t="t"/>
                <a:pathLst>
                  <a:path extrusionOk="0" h="258865" w="474809">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4" name="Google Shape;5314;p73"/>
              <p:cNvSpPr/>
              <p:nvPr/>
            </p:nvSpPr>
            <p:spPr>
              <a:xfrm>
                <a:off x="4287999" y="5322379"/>
                <a:ext cx="221706" cy="139065"/>
              </a:xfrm>
              <a:custGeom>
                <a:rect b="b" l="l" r="r" t="t"/>
                <a:pathLst>
                  <a:path extrusionOk="0" h="139065" w="221706">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5" name="Google Shape;5315;p73"/>
              <p:cNvSpPr/>
              <p:nvPr/>
            </p:nvSpPr>
            <p:spPr>
              <a:xfrm>
                <a:off x="4380566" y="5425821"/>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6" name="Google Shape;5316;p73"/>
              <p:cNvSpPr/>
              <p:nvPr/>
            </p:nvSpPr>
            <p:spPr>
              <a:xfrm>
                <a:off x="4475699" y="5433726"/>
                <a:ext cx="31552" cy="14763"/>
              </a:xfrm>
              <a:custGeom>
                <a:rect b="b" l="l" r="r" t="t"/>
                <a:pathLst>
                  <a:path extrusionOk="0" h="14763" w="31552">
                    <a:moveTo>
                      <a:pt x="31553" y="12859"/>
                    </a:moveTo>
                    <a:lnTo>
                      <a:pt x="31553" y="0"/>
                    </a:lnTo>
                    <a:lnTo>
                      <a:pt x="0" y="2381"/>
                    </a:lnTo>
                    <a:lnTo>
                      <a:pt x="18152" y="14764"/>
                    </a:lnTo>
                    <a:lnTo>
                      <a:pt x="31553"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7" name="Google Shape;5317;p73"/>
              <p:cNvSpPr/>
              <p:nvPr/>
            </p:nvSpPr>
            <p:spPr>
              <a:xfrm>
                <a:off x="4486248" y="538619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8" name="Google Shape;5318;p73"/>
              <p:cNvSpPr/>
              <p:nvPr/>
            </p:nvSpPr>
            <p:spPr>
              <a:xfrm>
                <a:off x="4411929" y="5390959"/>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9" name="Google Shape;5319;p73"/>
              <p:cNvSpPr/>
              <p:nvPr/>
            </p:nvSpPr>
            <p:spPr>
              <a:xfrm>
                <a:off x="4339320" y="5349621"/>
                <a:ext cx="44382" cy="29146"/>
              </a:xfrm>
              <a:custGeom>
                <a:rect b="b" l="l" r="r" t="t"/>
                <a:pathLst>
                  <a:path extrusionOk="0" h="29146" w="44382">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0" name="Google Shape;5320;p73"/>
              <p:cNvSpPr/>
              <p:nvPr/>
            </p:nvSpPr>
            <p:spPr>
              <a:xfrm>
                <a:off x="4380091" y="5326094"/>
                <a:ext cx="20528" cy="18383"/>
              </a:xfrm>
              <a:custGeom>
                <a:rect b="b" l="l" r="r" t="t"/>
                <a:pathLst>
                  <a:path extrusionOk="0" h="18383" w="20528">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1" name="Google Shape;5321;p73"/>
              <p:cNvSpPr/>
              <p:nvPr/>
            </p:nvSpPr>
            <p:spPr>
              <a:xfrm>
                <a:off x="4288189" y="5322284"/>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2" name="Google Shape;5322;p73"/>
              <p:cNvSpPr/>
              <p:nvPr/>
            </p:nvSpPr>
            <p:spPr>
              <a:xfrm>
                <a:off x="4288855" y="5365623"/>
                <a:ext cx="22428" cy="22764"/>
              </a:xfrm>
              <a:custGeom>
                <a:rect b="b" l="l" r="r" t="t"/>
                <a:pathLst>
                  <a:path extrusionOk="0" h="22764" w="22428">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3" name="Google Shape;5323;p73"/>
              <p:cNvSpPr/>
              <p:nvPr/>
            </p:nvSpPr>
            <p:spPr>
              <a:xfrm>
                <a:off x="4289330" y="5309520"/>
                <a:ext cx="220369" cy="139160"/>
              </a:xfrm>
              <a:custGeom>
                <a:rect b="b" l="l" r="r" t="t"/>
                <a:pathLst>
                  <a:path extrusionOk="0" h="139160" w="220369">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24" name="Google Shape;5324;p73"/>
            <p:cNvGrpSpPr/>
            <p:nvPr/>
          </p:nvGrpSpPr>
          <p:grpSpPr>
            <a:xfrm>
              <a:off x="3915836" y="4477454"/>
              <a:ext cx="746806" cy="516445"/>
              <a:chOff x="5696936" y="5293804"/>
              <a:chExt cx="746806" cy="516445"/>
            </a:xfrm>
          </p:grpSpPr>
          <p:sp>
            <p:nvSpPr>
              <p:cNvPr id="5325" name="Google Shape;5325;p73"/>
              <p:cNvSpPr/>
              <p:nvPr/>
            </p:nvSpPr>
            <p:spPr>
              <a:xfrm>
                <a:off x="5696936"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6" name="Google Shape;5326;p73"/>
              <p:cNvSpPr/>
              <p:nvPr/>
            </p:nvSpPr>
            <p:spPr>
              <a:xfrm>
                <a:off x="5779143"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7" name="Google Shape;5327;p73"/>
              <p:cNvSpPr/>
              <p:nvPr/>
            </p:nvSpPr>
            <p:spPr>
              <a:xfrm>
                <a:off x="5779238"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8" name="Google Shape;5328;p73"/>
              <p:cNvSpPr/>
              <p:nvPr/>
            </p:nvSpPr>
            <p:spPr>
              <a:xfrm>
                <a:off x="6393753"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9" name="Google Shape;5329;p73"/>
              <p:cNvSpPr/>
              <p:nvPr/>
            </p:nvSpPr>
            <p:spPr>
              <a:xfrm>
                <a:off x="5779143"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0" name="Google Shape;5330;p73"/>
              <p:cNvSpPr/>
              <p:nvPr/>
            </p:nvSpPr>
            <p:spPr>
              <a:xfrm>
                <a:off x="5873643" y="5346215"/>
                <a:ext cx="475693" cy="275248"/>
              </a:xfrm>
              <a:custGeom>
                <a:rect b="b" l="l" r="r" t="t"/>
                <a:pathLst>
                  <a:path extrusionOk="0" h="275248" w="475693">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1" name="Google Shape;5331;p73"/>
              <p:cNvSpPr/>
              <p:nvPr/>
            </p:nvSpPr>
            <p:spPr>
              <a:xfrm>
                <a:off x="5874086"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2" name="Google Shape;5332;p73"/>
              <p:cNvSpPr/>
              <p:nvPr/>
            </p:nvSpPr>
            <p:spPr>
              <a:xfrm>
                <a:off x="5996115" y="5424963"/>
                <a:ext cx="220987" cy="138970"/>
              </a:xfrm>
              <a:custGeom>
                <a:rect b="b" l="l" r="r" t="t"/>
                <a:pathLst>
                  <a:path extrusionOk="0" h="138970" w="220987">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3" name="Google Shape;5333;p73"/>
              <p:cNvSpPr/>
              <p:nvPr/>
            </p:nvSpPr>
            <p:spPr>
              <a:xfrm>
                <a:off x="6087446"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4" name="Google Shape;5334;p73"/>
              <p:cNvSpPr/>
              <p:nvPr/>
            </p:nvSpPr>
            <p:spPr>
              <a:xfrm>
                <a:off x="6183054" y="5536215"/>
                <a:ext cx="31552" cy="14858"/>
              </a:xfrm>
              <a:custGeom>
                <a:rect b="b" l="l" r="r" t="t"/>
                <a:pathLst>
                  <a:path extrusionOk="0" h="14858" w="31552">
                    <a:moveTo>
                      <a:pt x="31552" y="12954"/>
                    </a:moveTo>
                    <a:lnTo>
                      <a:pt x="31552" y="0"/>
                    </a:lnTo>
                    <a:lnTo>
                      <a:pt x="0" y="2476"/>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5" name="Google Shape;5335;p73"/>
              <p:cNvSpPr/>
              <p:nvPr/>
            </p:nvSpPr>
            <p:spPr>
              <a:xfrm>
                <a:off x="6193698" y="5488685"/>
                <a:ext cx="23569" cy="13049"/>
              </a:xfrm>
              <a:custGeom>
                <a:rect b="b" l="l" r="r" t="t"/>
                <a:pathLst>
                  <a:path extrusionOk="0" h="13049" w="23569">
                    <a:moveTo>
                      <a:pt x="23569" y="13049"/>
                    </a:moveTo>
                    <a:lnTo>
                      <a:pt x="23569" y="0"/>
                    </a:lnTo>
                    <a:lnTo>
                      <a:pt x="0" y="8573"/>
                    </a:lnTo>
                    <a:lnTo>
                      <a:pt x="23569"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6" name="Google Shape;5336;p73"/>
              <p:cNvSpPr/>
              <p:nvPr/>
            </p:nvSpPr>
            <p:spPr>
              <a:xfrm>
                <a:off x="6119759"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7" name="Google Shape;5337;p73"/>
              <p:cNvSpPr/>
              <p:nvPr/>
            </p:nvSpPr>
            <p:spPr>
              <a:xfrm>
                <a:off x="6046675"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8" name="Google Shape;5338;p73"/>
              <p:cNvSpPr/>
              <p:nvPr/>
            </p:nvSpPr>
            <p:spPr>
              <a:xfrm>
                <a:off x="6087446"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9" name="Google Shape;5339;p73"/>
              <p:cNvSpPr/>
              <p:nvPr/>
            </p:nvSpPr>
            <p:spPr>
              <a:xfrm>
                <a:off x="5995544"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0" name="Google Shape;5340;p73"/>
              <p:cNvSpPr/>
              <p:nvPr/>
            </p:nvSpPr>
            <p:spPr>
              <a:xfrm>
                <a:off x="5996210"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1" name="Google Shape;5341;p73"/>
              <p:cNvSpPr/>
              <p:nvPr/>
            </p:nvSpPr>
            <p:spPr>
              <a:xfrm>
                <a:off x="5996115" y="5412009"/>
                <a:ext cx="220987" cy="139065"/>
              </a:xfrm>
              <a:custGeom>
                <a:rect b="b" l="l" r="r" t="t"/>
                <a:pathLst>
                  <a:path extrusionOk="0" h="139065" w="220987">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42" name="Google Shape;5342;p73"/>
            <p:cNvSpPr/>
            <p:nvPr/>
          </p:nvSpPr>
          <p:spPr>
            <a:xfrm>
              <a:off x="5615017" y="4460119"/>
              <a:ext cx="828920" cy="479679"/>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3" name="Google Shape;5343;p73"/>
            <p:cNvSpPr/>
            <p:nvPr/>
          </p:nvSpPr>
          <p:spPr>
            <a:xfrm>
              <a:off x="5846435" y="2182763"/>
              <a:ext cx="465451" cy="682637"/>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4" name="Google Shape;5344;p73"/>
            <p:cNvSpPr/>
            <p:nvPr/>
          </p:nvSpPr>
          <p:spPr>
            <a:xfrm>
              <a:off x="5832052" y="2673876"/>
              <a:ext cx="86758" cy="504907"/>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5" name="Google Shape;5345;p73"/>
            <p:cNvSpPr/>
            <p:nvPr/>
          </p:nvSpPr>
          <p:spPr>
            <a:xfrm>
              <a:off x="5882176" y="2176405"/>
              <a:ext cx="221715" cy="275766"/>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6" name="Google Shape;5346;p73"/>
            <p:cNvSpPr/>
            <p:nvPr/>
          </p:nvSpPr>
          <p:spPr>
            <a:xfrm>
              <a:off x="5925036" y="2475870"/>
              <a:ext cx="274953" cy="308347"/>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7" name="Google Shape;5347;p73"/>
            <p:cNvSpPr/>
            <p:nvPr/>
          </p:nvSpPr>
          <p:spPr>
            <a:xfrm>
              <a:off x="5845497" y="2576533"/>
              <a:ext cx="400459" cy="461811"/>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8" name="Google Shape;5348;p73"/>
            <p:cNvSpPr/>
            <p:nvPr/>
          </p:nvSpPr>
          <p:spPr>
            <a:xfrm>
              <a:off x="5916607" y="2198526"/>
              <a:ext cx="294816" cy="364308"/>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9" name="Google Shape;5349;p73"/>
            <p:cNvSpPr/>
            <p:nvPr/>
          </p:nvSpPr>
          <p:spPr>
            <a:xfrm>
              <a:off x="5928072" y="2197020"/>
              <a:ext cx="296585" cy="278850"/>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0" name="Google Shape;5350;p73"/>
            <p:cNvSpPr/>
            <p:nvPr/>
          </p:nvSpPr>
          <p:spPr>
            <a:xfrm>
              <a:off x="5977205" y="4610895"/>
              <a:ext cx="232912" cy="178155"/>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1" name="Google Shape;5351;p73"/>
            <p:cNvSpPr/>
            <p:nvPr/>
          </p:nvSpPr>
          <p:spPr>
            <a:xfrm>
              <a:off x="5978157" y="4667764"/>
              <a:ext cx="231905" cy="121227"/>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2" name="Google Shape;5352;p73"/>
            <p:cNvSpPr/>
            <p:nvPr/>
          </p:nvSpPr>
          <p:spPr>
            <a:xfrm>
              <a:off x="5800764" y="4571652"/>
              <a:ext cx="213680" cy="165568"/>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3" name="Google Shape;5353;p73"/>
            <p:cNvSpPr/>
            <p:nvPr/>
          </p:nvSpPr>
          <p:spPr>
            <a:xfrm>
              <a:off x="5801482" y="4626139"/>
              <a:ext cx="212755" cy="111143"/>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4" name="Google Shape;5354;p73"/>
            <p:cNvSpPr/>
            <p:nvPr/>
          </p:nvSpPr>
          <p:spPr>
            <a:xfrm>
              <a:off x="5835285" y="3032607"/>
              <a:ext cx="455829" cy="159522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5" name="Google Shape;5355;p73"/>
            <p:cNvSpPr/>
            <p:nvPr/>
          </p:nvSpPr>
          <p:spPr>
            <a:xfrm>
              <a:off x="5815995" y="3000698"/>
              <a:ext cx="485198" cy="1060979"/>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6" name="Google Shape;5356;p73"/>
            <p:cNvSpPr/>
            <p:nvPr/>
          </p:nvSpPr>
          <p:spPr>
            <a:xfrm>
              <a:off x="5561118" y="2683306"/>
              <a:ext cx="698939" cy="60971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7" name="Google Shape;5357;p73"/>
            <p:cNvSpPr/>
            <p:nvPr/>
          </p:nvSpPr>
          <p:spPr>
            <a:xfrm>
              <a:off x="6103702" y="2644294"/>
              <a:ext cx="168312" cy="197615"/>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8" name="Google Shape;5358;p73"/>
            <p:cNvSpPr/>
            <p:nvPr/>
          </p:nvSpPr>
          <p:spPr>
            <a:xfrm>
              <a:off x="5833319" y="2576558"/>
              <a:ext cx="135999" cy="14296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9" name="Google Shape;5359;p73"/>
            <p:cNvSpPr/>
            <p:nvPr/>
          </p:nvSpPr>
          <p:spPr>
            <a:xfrm>
              <a:off x="2925535" y="2722330"/>
              <a:ext cx="1200895" cy="746478"/>
            </a:xfrm>
            <a:custGeom>
              <a:rect b="b" l="l" r="r" t="t"/>
              <a:pathLst>
                <a:path extrusionOk="0" h="746478" w="1200895">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0" name="Google Shape;5360;p73"/>
            <p:cNvSpPr/>
            <p:nvPr/>
          </p:nvSpPr>
          <p:spPr>
            <a:xfrm>
              <a:off x="2868613" y="1365288"/>
              <a:ext cx="1401428" cy="1812876"/>
            </a:xfrm>
            <a:custGeom>
              <a:rect b="b" l="l" r="r" t="t"/>
              <a:pathLst>
                <a:path extrusionOk="0" h="1812876" w="1401428">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1" name="Google Shape;5361;p73"/>
            <p:cNvSpPr/>
            <p:nvPr/>
          </p:nvSpPr>
          <p:spPr>
            <a:xfrm>
              <a:off x="2977907" y="1395545"/>
              <a:ext cx="128396" cy="88201"/>
            </a:xfrm>
            <a:custGeom>
              <a:rect b="b" l="l" r="r" t="t"/>
              <a:pathLst>
                <a:path extrusionOk="0" h="88201" w="128396">
                  <a:moveTo>
                    <a:pt x="0" y="70295"/>
                  </a:moveTo>
                  <a:lnTo>
                    <a:pt x="128396" y="0"/>
                  </a:lnTo>
                  <a:lnTo>
                    <a:pt x="109198" y="88201"/>
                  </a:lnTo>
                  <a:lnTo>
                    <a:pt x="0" y="70295"/>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2" name="Google Shape;5362;p73"/>
            <p:cNvSpPr/>
            <p:nvPr/>
          </p:nvSpPr>
          <p:spPr>
            <a:xfrm>
              <a:off x="3945392" y="3100901"/>
              <a:ext cx="140370" cy="95440"/>
            </a:xfrm>
            <a:custGeom>
              <a:rect b="b" l="l" r="r" t="t"/>
              <a:pathLst>
                <a:path extrusionOk="0" h="95440" w="140370">
                  <a:moveTo>
                    <a:pt x="0" y="95440"/>
                  </a:moveTo>
                  <a:cubicBezTo>
                    <a:pt x="3136" y="94012"/>
                    <a:pt x="140371" y="17050"/>
                    <a:pt x="140371" y="17050"/>
                  </a:cubicBezTo>
                  <a:lnTo>
                    <a:pt x="34309"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3" name="Google Shape;5363;p73"/>
            <p:cNvSpPr/>
            <p:nvPr/>
          </p:nvSpPr>
          <p:spPr>
            <a:xfrm rot="-1801764">
              <a:off x="2958862" y="1416978"/>
              <a:ext cx="1040879" cy="1807000"/>
            </a:xfrm>
            <a:custGeom>
              <a:rect b="b" l="l" r="r" t="t"/>
              <a:pathLst>
                <a:path extrusionOk="0" h="1808606" w="1041804">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4" name="Google Shape;5364;p73"/>
            <p:cNvSpPr/>
            <p:nvPr/>
          </p:nvSpPr>
          <p:spPr>
            <a:xfrm>
              <a:off x="2779183" y="1414991"/>
              <a:ext cx="1401428" cy="1812826"/>
            </a:xfrm>
            <a:custGeom>
              <a:rect b="b" l="l" r="r" t="t"/>
              <a:pathLst>
                <a:path extrusionOk="0" h="1812826" w="1401428">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5" name="Google Shape;5365;p73"/>
            <p:cNvSpPr/>
            <p:nvPr/>
          </p:nvSpPr>
          <p:spPr>
            <a:xfrm>
              <a:off x="3046144" y="1759790"/>
              <a:ext cx="868170" cy="1123263"/>
            </a:xfrm>
            <a:custGeom>
              <a:rect b="b" l="l" r="r" t="t"/>
              <a:pathLst>
                <a:path extrusionOk="0" h="1123263" w="86817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6" name="Google Shape;5366;p73"/>
            <p:cNvSpPr/>
            <p:nvPr/>
          </p:nvSpPr>
          <p:spPr>
            <a:xfrm>
              <a:off x="3308258" y="2099261"/>
              <a:ext cx="343371" cy="444102"/>
            </a:xfrm>
            <a:custGeom>
              <a:rect b="b" l="l" r="r" t="t"/>
              <a:pathLst>
                <a:path extrusionOk="0" h="444102" w="343371">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7" name="Google Shape;5367;p73"/>
            <p:cNvSpPr/>
            <p:nvPr/>
          </p:nvSpPr>
          <p:spPr>
            <a:xfrm>
              <a:off x="2221786" y="2914306"/>
              <a:ext cx="208703" cy="88772"/>
            </a:xfrm>
            <a:custGeom>
              <a:rect b="b" l="l" r="r" t="t"/>
              <a:pathLst>
                <a:path extrusionOk="0" h="88772" w="208703">
                  <a:moveTo>
                    <a:pt x="64246" y="87916"/>
                  </a:moveTo>
                  <a:lnTo>
                    <a:pt x="0" y="88773"/>
                  </a:lnTo>
                  <a:lnTo>
                    <a:pt x="208703" y="0"/>
                  </a:lnTo>
                  <a:lnTo>
                    <a:pt x="87720" y="75342"/>
                  </a:lnTo>
                  <a:lnTo>
                    <a:pt x="6424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8" name="Google Shape;5368;p73"/>
            <p:cNvSpPr/>
            <p:nvPr/>
          </p:nvSpPr>
          <p:spPr>
            <a:xfrm rot="-1801764">
              <a:off x="2288993" y="2988576"/>
              <a:ext cx="26776" cy="46440"/>
            </a:xfrm>
            <a:custGeom>
              <a:rect b="b" l="l" r="r" t="t"/>
              <a:pathLst>
                <a:path extrusionOk="0" h="46481" w="2680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9" name="Google Shape;5369;p73"/>
            <p:cNvSpPr/>
            <p:nvPr/>
          </p:nvSpPr>
          <p:spPr>
            <a:xfrm rot="-1801764">
              <a:off x="3469496" y="2304051"/>
              <a:ext cx="26776" cy="46440"/>
            </a:xfrm>
            <a:custGeom>
              <a:rect b="b" l="l" r="r" t="t"/>
              <a:pathLst>
                <a:path extrusionOk="0" h="46481" w="2680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0" name="Google Shape;5370;p73"/>
            <p:cNvSpPr/>
            <p:nvPr/>
          </p:nvSpPr>
          <p:spPr>
            <a:xfrm>
              <a:off x="2314638" y="2924117"/>
              <a:ext cx="167836" cy="171354"/>
            </a:xfrm>
            <a:custGeom>
              <a:rect b="b" l="l" r="r" t="t"/>
              <a:pathLst>
                <a:path extrusionOk="0" h="171354" w="167836">
                  <a:moveTo>
                    <a:pt x="15301" y="171355"/>
                  </a:moveTo>
                  <a:lnTo>
                    <a:pt x="0" y="107251"/>
                  </a:lnTo>
                  <a:lnTo>
                    <a:pt x="167837" y="0"/>
                  </a:lnTo>
                  <a:lnTo>
                    <a:pt x="160519" y="15145"/>
                  </a:lnTo>
                  <a:lnTo>
                    <a:pt x="15301" y="171355"/>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1" name="Google Shape;5371;p73"/>
            <p:cNvSpPr/>
            <p:nvPr/>
          </p:nvSpPr>
          <p:spPr>
            <a:xfrm>
              <a:off x="2290498" y="2306802"/>
              <a:ext cx="1203749" cy="724947"/>
            </a:xfrm>
            <a:custGeom>
              <a:rect b="b" l="l" r="r" t="t"/>
              <a:pathLst>
                <a:path extrusionOk="0" h="724947" w="1203749">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72" name="Google Shape;5372;p73"/>
          <p:cNvGrpSpPr/>
          <p:nvPr/>
        </p:nvGrpSpPr>
        <p:grpSpPr>
          <a:xfrm>
            <a:off x="7353972" y="2937150"/>
            <a:ext cx="1412160" cy="1611152"/>
            <a:chOff x="2602525" y="317054"/>
            <a:chExt cx="4174283" cy="4762495"/>
          </a:xfrm>
        </p:grpSpPr>
        <p:sp>
          <p:nvSpPr>
            <p:cNvPr id="5373" name="Google Shape;5373;p73"/>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4" name="Google Shape;5374;p73"/>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5" name="Google Shape;5375;p73"/>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6" name="Google Shape;5376;p73"/>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7" name="Google Shape;5377;p73"/>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8" name="Google Shape;5378;p73"/>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9" name="Google Shape;5379;p73"/>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0" name="Google Shape;5380;p73"/>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1" name="Google Shape;5381;p73"/>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2" name="Google Shape;5382;p73"/>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3" name="Google Shape;5383;p73"/>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4" name="Google Shape;5384;p73"/>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5" name="Google Shape;5385;p73"/>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6" name="Google Shape;5386;p73"/>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7" name="Google Shape;5387;p73"/>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8" name="Google Shape;5388;p73"/>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9" name="Google Shape;5389;p73"/>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0" name="Google Shape;5390;p73"/>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1" name="Google Shape;5391;p73"/>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2" name="Google Shape;5392;p73"/>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3" name="Google Shape;5393;p73"/>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4" name="Google Shape;5394;p73"/>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5" name="Google Shape;5395;p73"/>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6" name="Google Shape;5396;p73"/>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7" name="Google Shape;5397;p73"/>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8" name="Google Shape;5398;p73"/>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9" name="Google Shape;5399;p73"/>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0" name="Google Shape;5400;p73"/>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1" name="Google Shape;5401;p73"/>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2" name="Google Shape;5402;p73"/>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3" name="Google Shape;5403;p73"/>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4" name="Google Shape;5404;p73"/>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5" name="Google Shape;5405;p73"/>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6" name="Google Shape;5406;p73"/>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7" name="Google Shape;5407;p73"/>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8" name="Google Shape;5408;p73"/>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9" name="Google Shape;5409;p73"/>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0" name="Google Shape;5410;p73"/>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1" name="Google Shape;5411;p73"/>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2" name="Google Shape;5412;p73"/>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3" name="Google Shape;5413;p73"/>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4" name="Google Shape;5414;p73"/>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5" name="Google Shape;5415;p73"/>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6" name="Google Shape;5416;p73"/>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7" name="Google Shape;5417;p73"/>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8" name="Google Shape;5418;p73"/>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9" name="Google Shape;5419;p73"/>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0" name="Google Shape;5420;p73"/>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1" name="Google Shape;5421;p73"/>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2" name="Google Shape;5422;p73"/>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3" name="Google Shape;5423;p73"/>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4" name="Google Shape;5424;p73"/>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5" name="Google Shape;5425;p73"/>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6" name="Google Shape;5426;p73"/>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7" name="Google Shape;5427;p73"/>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8" name="Google Shape;5428;p73"/>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9" name="Google Shape;5429;p73"/>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430" name="Google Shape;5430;p73"/>
            <p:cNvGrpSpPr/>
            <p:nvPr/>
          </p:nvGrpSpPr>
          <p:grpSpPr>
            <a:xfrm>
              <a:off x="2941619" y="3895613"/>
              <a:ext cx="483621" cy="510995"/>
              <a:chOff x="4345944" y="4626313"/>
              <a:chExt cx="483621" cy="510995"/>
            </a:xfrm>
          </p:grpSpPr>
          <p:grpSp>
            <p:nvGrpSpPr>
              <p:cNvPr id="5431" name="Google Shape;5431;p73"/>
              <p:cNvGrpSpPr/>
              <p:nvPr/>
            </p:nvGrpSpPr>
            <p:grpSpPr>
              <a:xfrm>
                <a:off x="4345944" y="4852987"/>
                <a:ext cx="474200" cy="284321"/>
                <a:chOff x="4345944" y="4852987"/>
                <a:chExt cx="474200" cy="284321"/>
              </a:xfrm>
            </p:grpSpPr>
            <p:sp>
              <p:nvSpPr>
                <p:cNvPr id="5432" name="Google Shape;5432;p73"/>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3" name="Google Shape;5433;p73"/>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4" name="Google Shape;5434;p73"/>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435" name="Google Shape;5435;p73"/>
                <p:cNvGrpSpPr/>
                <p:nvPr/>
              </p:nvGrpSpPr>
              <p:grpSpPr>
                <a:xfrm>
                  <a:off x="4457040" y="4985575"/>
                  <a:ext cx="133724" cy="77247"/>
                  <a:chOff x="4457040" y="4985575"/>
                  <a:chExt cx="133724" cy="77247"/>
                </a:xfrm>
              </p:grpSpPr>
              <p:sp>
                <p:nvSpPr>
                  <p:cNvPr id="5436" name="Google Shape;5436;p73"/>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7" name="Google Shape;5437;p73"/>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38" name="Google Shape;5438;p73"/>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9" name="Google Shape;5439;p73"/>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0" name="Google Shape;5440;p73"/>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1" name="Google Shape;5441;p73"/>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2" name="Google Shape;5442;p73"/>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3" name="Google Shape;5443;p73"/>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4" name="Google Shape;5444;p73"/>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5" name="Google Shape;5445;p73"/>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6" name="Google Shape;5446;p73"/>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7" name="Google Shape;5447;p73"/>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8" name="Google Shape;5448;p73"/>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9" name="Google Shape;5449;p73"/>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0" name="Google Shape;5450;p73"/>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1" name="Google Shape;5451;p73"/>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2" name="Google Shape;5452;p73"/>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3" name="Google Shape;5453;p73"/>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4" name="Google Shape;5454;p73"/>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5" name="Google Shape;5455;p73"/>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6" name="Google Shape;5456;p73"/>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7" name="Google Shape;5457;p73"/>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8" name="Google Shape;5458;p73"/>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9" name="Google Shape;5459;p73"/>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0" name="Google Shape;5460;p73"/>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1" name="Google Shape;5461;p73"/>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2" name="Google Shape;5462;p73"/>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3" name="Google Shape;5463;p73"/>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4" name="Google Shape;5464;p73"/>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5" name="Google Shape;5465;p73"/>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6" name="Google Shape;5466;p73"/>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7" name="Google Shape;5467;p73"/>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8" name="Google Shape;5468;p73"/>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9" name="Google Shape;5469;p73"/>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0" name="Google Shape;5470;p73"/>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1" name="Google Shape;5471;p73"/>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2" name="Google Shape;5472;p73"/>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3" name="Google Shape;5473;p73"/>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4" name="Google Shape;5474;p73"/>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5" name="Google Shape;5475;p73"/>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6" name="Google Shape;5476;p73"/>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7" name="Google Shape;5477;p73"/>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8" name="Google Shape;5478;p73"/>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9" name="Google Shape;5479;p73"/>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0" name="Google Shape;5480;p73"/>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1" name="Google Shape;5481;p73"/>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2" name="Google Shape;5482;p73"/>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3" name="Google Shape;5483;p73"/>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4" name="Google Shape;5484;p73"/>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5" name="Google Shape;5485;p73"/>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6" name="Google Shape;5486;p73"/>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7" name="Google Shape;5487;p73"/>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8" name="Google Shape;5488;p73"/>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9" name="Google Shape;5489;p73"/>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0" name="Google Shape;5490;p73"/>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1" name="Google Shape;5491;p73"/>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2" name="Google Shape;5492;p73"/>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3" name="Google Shape;5493;p73"/>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4" name="Google Shape;5494;p73"/>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5" name="Google Shape;5495;p73"/>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6" name="Google Shape;5496;p73"/>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7" name="Google Shape;5497;p73"/>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8" name="Google Shape;5498;p73"/>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9" name="Google Shape;5499;p73"/>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0" name="Google Shape;5500;p73"/>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1" name="Google Shape;5501;p73"/>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02" name="Google Shape;5502;p73"/>
              <p:cNvGrpSpPr/>
              <p:nvPr/>
            </p:nvGrpSpPr>
            <p:grpSpPr>
              <a:xfrm>
                <a:off x="4543079" y="4626313"/>
                <a:ext cx="286486" cy="386884"/>
                <a:chOff x="4543079" y="4626313"/>
                <a:chExt cx="286486" cy="386884"/>
              </a:xfrm>
            </p:grpSpPr>
            <p:grpSp>
              <p:nvGrpSpPr>
                <p:cNvPr id="5503" name="Google Shape;5503;p73"/>
                <p:cNvGrpSpPr/>
                <p:nvPr/>
              </p:nvGrpSpPr>
              <p:grpSpPr>
                <a:xfrm>
                  <a:off x="4543079" y="4626313"/>
                  <a:ext cx="286486" cy="386884"/>
                  <a:chOff x="4543079" y="4626313"/>
                  <a:chExt cx="286486" cy="386884"/>
                </a:xfrm>
              </p:grpSpPr>
              <p:sp>
                <p:nvSpPr>
                  <p:cNvPr id="5504" name="Google Shape;5504;p73"/>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5" name="Google Shape;5505;p73"/>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6" name="Google Shape;5506;p73"/>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7" name="Google Shape;5507;p73"/>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8" name="Google Shape;5508;p73"/>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09" name="Google Shape;5509;p73"/>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0" name="Google Shape;5510;p73"/>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1" name="Google Shape;5511;p73"/>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512" name="Google Shape;5512;p73"/>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3" name="Google Shape;5513;p73"/>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4" name="Google Shape;5514;p73"/>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5" name="Google Shape;5515;p73"/>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6" name="Google Shape;5516;p73"/>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7" name="Google Shape;5517;p73"/>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18" name="Google Shape;5518;p73"/>
          <p:cNvSpPr txBox="1"/>
          <p:nvPr>
            <p:ph type="title"/>
          </p:nvPr>
        </p:nvSpPr>
        <p:spPr>
          <a:xfrm>
            <a:off x="381000" y="624650"/>
            <a:ext cx="1562100" cy="46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t>Extra resources</a:t>
            </a:r>
            <a:endParaRPr sz="2400"/>
          </a:p>
        </p:txBody>
      </p:sp>
      <p:sp>
        <p:nvSpPr>
          <p:cNvPr id="5519" name="Google Shape;5519;p73"/>
          <p:cNvSpPr txBox="1"/>
          <p:nvPr/>
        </p:nvSpPr>
        <p:spPr>
          <a:xfrm>
            <a:off x="381000" y="1466850"/>
            <a:ext cx="1782600" cy="305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indent="0" lvl="0" marL="0" rtl="0" algn="l">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indent="0" lvl="0" marL="0" rtl="0" algn="l">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indent="0" lvl="0" marL="0" rtl="0" algn="l">
              <a:spcBef>
                <a:spcPts val="1000"/>
              </a:spcBef>
              <a:spcAft>
                <a:spcPts val="1000"/>
              </a:spcAft>
              <a:buNone/>
            </a:pPr>
            <a:r>
              <a:t/>
            </a:r>
            <a:endParaRPr sz="1200">
              <a:latin typeface="Barlow Light"/>
              <a:ea typeface="Barlow Light"/>
              <a:cs typeface="Barlow Light"/>
              <a:sym typeface="Barlow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3" name="Shape 5523"/>
        <p:cNvGrpSpPr/>
        <p:nvPr/>
      </p:nvGrpSpPr>
      <p:grpSpPr>
        <a:xfrm>
          <a:off x="0" y="0"/>
          <a:ext cx="0" cy="0"/>
          <a:chOff x="0" y="0"/>
          <a:chExt cx="0" cy="0"/>
        </a:xfrm>
      </p:grpSpPr>
      <p:sp>
        <p:nvSpPr>
          <p:cNvPr id="5524" name="Google Shape;5524;p74"/>
          <p:cNvSpPr txBox="1"/>
          <p:nvPr>
            <p:ph idx="4294967295" type="body"/>
          </p:nvPr>
        </p:nvSpPr>
        <p:spPr>
          <a:xfrm>
            <a:off x="6248575" y="312075"/>
            <a:ext cx="2438100" cy="1525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900"/>
              <a:t>SlidesCarnival icons are editable shapes. </a:t>
            </a:r>
            <a:br>
              <a:rPr lang="en" sz="900"/>
            </a:br>
            <a:br>
              <a:rPr lang="en" sz="900"/>
            </a:br>
            <a:r>
              <a:rPr lang="en" sz="900"/>
              <a:t>This means that you can:</a:t>
            </a:r>
            <a:endParaRPr sz="900"/>
          </a:p>
          <a:p>
            <a:pPr indent="-285750" lvl="0" marL="457200" rtl="0" algn="l">
              <a:lnSpc>
                <a:spcPct val="100000"/>
              </a:lnSpc>
              <a:spcBef>
                <a:spcPts val="0"/>
              </a:spcBef>
              <a:spcAft>
                <a:spcPts val="0"/>
              </a:spcAft>
              <a:buSzPts val="900"/>
              <a:buChar char="▸"/>
            </a:pPr>
            <a:r>
              <a:rPr lang="en" sz="900"/>
              <a:t>Resize them without losing quality.</a:t>
            </a:r>
            <a:endParaRPr sz="900"/>
          </a:p>
          <a:p>
            <a:pPr indent="-285750" lvl="0" marL="457200" rtl="0" algn="l">
              <a:lnSpc>
                <a:spcPct val="100000"/>
              </a:lnSpc>
              <a:spcBef>
                <a:spcPts val="0"/>
              </a:spcBef>
              <a:spcAft>
                <a:spcPts val="0"/>
              </a:spcAft>
              <a:buSzPts val="900"/>
              <a:buChar char="▸"/>
            </a:pPr>
            <a:r>
              <a:rPr lang="en" sz="900"/>
              <a:t>Change fill color and opacity.</a:t>
            </a:r>
            <a:endParaRPr sz="900"/>
          </a:p>
          <a:p>
            <a:pPr indent="-285750" lvl="0" marL="457200" rtl="0" algn="l">
              <a:lnSpc>
                <a:spcPct val="100000"/>
              </a:lnSpc>
              <a:spcBef>
                <a:spcPts val="0"/>
              </a:spcBef>
              <a:spcAft>
                <a:spcPts val="0"/>
              </a:spcAft>
              <a:buSzPts val="900"/>
              <a:buChar char="▸"/>
            </a:pPr>
            <a:r>
              <a:rPr lang="en" sz="900"/>
              <a:t>Change line color, width and style.</a:t>
            </a:r>
            <a:endParaRPr sz="900"/>
          </a:p>
          <a:p>
            <a:pPr indent="0" lvl="0" marL="0" rtl="0" algn="l">
              <a:lnSpc>
                <a:spcPct val="100000"/>
              </a:lnSpc>
              <a:spcBef>
                <a:spcPts val="0"/>
              </a:spcBef>
              <a:spcAft>
                <a:spcPts val="0"/>
              </a:spcAft>
              <a:buNone/>
            </a:pPr>
            <a:r>
              <a:rPr lang="en" sz="900"/>
              <a:t>Isn’t that nice? :)</a:t>
            </a:r>
            <a:br>
              <a:rPr lang="en" sz="900"/>
            </a:br>
            <a:br>
              <a:rPr lang="en" sz="900"/>
            </a:br>
            <a:r>
              <a:rPr lang="en" sz="900"/>
              <a:t>Examples:</a:t>
            </a:r>
            <a:endParaRPr sz="900"/>
          </a:p>
        </p:txBody>
      </p:sp>
      <p:grpSp>
        <p:nvGrpSpPr>
          <p:cNvPr id="5525" name="Google Shape;5525;p74"/>
          <p:cNvGrpSpPr/>
          <p:nvPr/>
        </p:nvGrpSpPr>
        <p:grpSpPr>
          <a:xfrm>
            <a:off x="358968" y="342338"/>
            <a:ext cx="347107" cy="438984"/>
            <a:chOff x="584925" y="238125"/>
            <a:chExt cx="415200" cy="525100"/>
          </a:xfrm>
        </p:grpSpPr>
        <p:sp>
          <p:nvSpPr>
            <p:cNvPr id="5526" name="Google Shape;5526;p74"/>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7" name="Google Shape;5527;p74"/>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8" name="Google Shape;5528;p74"/>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9" name="Google Shape;5529;p74"/>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0" name="Google Shape;5530;p74"/>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1" name="Google Shape;5531;p74"/>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532" name="Google Shape;5532;p74"/>
          <p:cNvGrpSpPr/>
          <p:nvPr/>
        </p:nvGrpSpPr>
        <p:grpSpPr>
          <a:xfrm>
            <a:off x="910227" y="406125"/>
            <a:ext cx="371623" cy="309362"/>
            <a:chOff x="1244325" y="314425"/>
            <a:chExt cx="444525" cy="370050"/>
          </a:xfrm>
        </p:grpSpPr>
        <p:sp>
          <p:nvSpPr>
            <p:cNvPr id="5533" name="Google Shape;5533;p74"/>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4" name="Google Shape;5534;p74"/>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535" name="Google Shape;5535;p74"/>
          <p:cNvGrpSpPr/>
          <p:nvPr/>
        </p:nvGrpSpPr>
        <p:grpSpPr>
          <a:xfrm>
            <a:off x="1481925" y="404599"/>
            <a:ext cx="355300" cy="312413"/>
            <a:chOff x="1928175" y="312600"/>
            <a:chExt cx="425000" cy="373700"/>
          </a:xfrm>
        </p:grpSpPr>
        <p:sp>
          <p:nvSpPr>
            <p:cNvPr id="5536" name="Google Shape;5536;p74"/>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7" name="Google Shape;5537;p74"/>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538" name="Google Shape;5538;p74"/>
          <p:cNvSpPr/>
          <p:nvPr/>
        </p:nvSpPr>
        <p:spPr>
          <a:xfrm>
            <a:off x="2077702" y="393385"/>
            <a:ext cx="290970" cy="334860"/>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9" name="Google Shape;5539;p74"/>
          <p:cNvSpPr/>
          <p:nvPr/>
        </p:nvSpPr>
        <p:spPr>
          <a:xfrm>
            <a:off x="2661148" y="394410"/>
            <a:ext cx="251176" cy="332812"/>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540" name="Google Shape;5540;p74"/>
          <p:cNvGrpSpPr/>
          <p:nvPr/>
        </p:nvGrpSpPr>
        <p:grpSpPr>
          <a:xfrm>
            <a:off x="3145963" y="388276"/>
            <a:ext cx="408386" cy="345080"/>
            <a:chOff x="3918650" y="293075"/>
            <a:chExt cx="488500" cy="412775"/>
          </a:xfrm>
        </p:grpSpPr>
        <p:sp>
          <p:nvSpPr>
            <p:cNvPr id="5541" name="Google Shape;5541;p74"/>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2" name="Google Shape;5542;p74"/>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3" name="Google Shape;5543;p74"/>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544" name="Google Shape;5544;p74"/>
          <p:cNvGrpSpPr/>
          <p:nvPr/>
        </p:nvGrpSpPr>
        <p:grpSpPr>
          <a:xfrm>
            <a:off x="3745730" y="362235"/>
            <a:ext cx="335905" cy="397142"/>
            <a:chOff x="4636075" y="261925"/>
            <a:chExt cx="401800" cy="475050"/>
          </a:xfrm>
        </p:grpSpPr>
        <p:sp>
          <p:nvSpPr>
            <p:cNvPr id="5545" name="Google Shape;5545;p74"/>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6" name="Google Shape;5546;p74"/>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7" name="Google Shape;5547;p74"/>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8" name="Google Shape;5548;p74"/>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549" name="Google Shape;5549;p74"/>
          <p:cNvSpPr/>
          <p:nvPr/>
        </p:nvSpPr>
        <p:spPr>
          <a:xfrm>
            <a:off x="4284931" y="392863"/>
            <a:ext cx="384894" cy="335905"/>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550" name="Google Shape;5550;p74"/>
          <p:cNvGrpSpPr/>
          <p:nvPr/>
        </p:nvGrpSpPr>
        <p:grpSpPr>
          <a:xfrm>
            <a:off x="4872282" y="395424"/>
            <a:ext cx="336908" cy="330262"/>
            <a:chOff x="5983625" y="301625"/>
            <a:chExt cx="403000" cy="395050"/>
          </a:xfrm>
        </p:grpSpPr>
        <p:sp>
          <p:nvSpPr>
            <p:cNvPr id="5551" name="Google Shape;5551;p74"/>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2" name="Google Shape;5552;p74"/>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3" name="Google Shape;5553;p74"/>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4" name="Google Shape;5554;p74"/>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5" name="Google Shape;5555;p74"/>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6" name="Google Shape;5556;p74"/>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7" name="Google Shape;5557;p74"/>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8" name="Google Shape;5558;p74"/>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9" name="Google Shape;5559;p74"/>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0" name="Google Shape;5560;p74"/>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1" name="Google Shape;5561;p74"/>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2" name="Google Shape;5562;p74"/>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3" name="Google Shape;5563;p74"/>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4" name="Google Shape;5564;p74"/>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5" name="Google Shape;5565;p74"/>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6" name="Google Shape;5566;p74"/>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7" name="Google Shape;5567;p74"/>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8" name="Google Shape;5568;p74"/>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9" name="Google Shape;5569;p74"/>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0" name="Google Shape;5570;p74"/>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571" name="Google Shape;5571;p74"/>
          <p:cNvGrpSpPr/>
          <p:nvPr/>
        </p:nvGrpSpPr>
        <p:grpSpPr>
          <a:xfrm>
            <a:off x="5438358" y="392853"/>
            <a:ext cx="331808" cy="331307"/>
            <a:chOff x="6660750" y="298550"/>
            <a:chExt cx="396900" cy="396300"/>
          </a:xfrm>
        </p:grpSpPr>
        <p:sp>
          <p:nvSpPr>
            <p:cNvPr id="5572" name="Google Shape;5572;p74"/>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3" name="Google Shape;5573;p74"/>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574" name="Google Shape;5574;p74"/>
          <p:cNvGrpSpPr/>
          <p:nvPr/>
        </p:nvGrpSpPr>
        <p:grpSpPr>
          <a:xfrm>
            <a:off x="358968" y="914538"/>
            <a:ext cx="347107" cy="420111"/>
            <a:chOff x="584925" y="922575"/>
            <a:chExt cx="415200" cy="502525"/>
          </a:xfrm>
        </p:grpSpPr>
        <p:sp>
          <p:nvSpPr>
            <p:cNvPr id="5575" name="Google Shape;5575;p74"/>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6" name="Google Shape;5576;p74"/>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7" name="Google Shape;5577;p74"/>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578" name="Google Shape;5578;p74"/>
          <p:cNvGrpSpPr/>
          <p:nvPr/>
        </p:nvGrpSpPr>
        <p:grpSpPr>
          <a:xfrm>
            <a:off x="912275" y="904841"/>
            <a:ext cx="367547" cy="437980"/>
            <a:chOff x="1246775" y="910975"/>
            <a:chExt cx="439650" cy="523900"/>
          </a:xfrm>
        </p:grpSpPr>
        <p:sp>
          <p:nvSpPr>
            <p:cNvPr id="5579" name="Google Shape;5579;p74"/>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0" name="Google Shape;5580;p74"/>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1" name="Google Shape;5581;p74"/>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582" name="Google Shape;5582;p74"/>
          <p:cNvGrpSpPr/>
          <p:nvPr/>
        </p:nvGrpSpPr>
        <p:grpSpPr>
          <a:xfrm>
            <a:off x="1480400" y="975274"/>
            <a:ext cx="358351" cy="298118"/>
            <a:chOff x="1926350" y="995225"/>
            <a:chExt cx="428650" cy="356600"/>
          </a:xfrm>
        </p:grpSpPr>
        <p:sp>
          <p:nvSpPr>
            <p:cNvPr id="5583" name="Google Shape;5583;p74"/>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4" name="Google Shape;5584;p74"/>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5" name="Google Shape;5585;p74"/>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6" name="Google Shape;5586;p74"/>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587" name="Google Shape;5587;p74"/>
          <p:cNvSpPr/>
          <p:nvPr/>
        </p:nvSpPr>
        <p:spPr>
          <a:xfrm>
            <a:off x="2048085" y="950288"/>
            <a:ext cx="350200" cy="348152"/>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8" name="Google Shape;5588;p74"/>
          <p:cNvSpPr/>
          <p:nvPr/>
        </p:nvSpPr>
        <p:spPr>
          <a:xfrm>
            <a:off x="2612156" y="967656"/>
            <a:ext cx="349155" cy="313437"/>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9" name="Google Shape;5589;p74"/>
          <p:cNvSpPr/>
          <p:nvPr/>
        </p:nvSpPr>
        <p:spPr>
          <a:xfrm>
            <a:off x="3180804" y="970206"/>
            <a:ext cx="338956" cy="30831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0" name="Google Shape;5590;p74"/>
          <p:cNvSpPr/>
          <p:nvPr/>
        </p:nvSpPr>
        <p:spPr>
          <a:xfrm>
            <a:off x="3755576" y="97325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591" name="Google Shape;5591;p74"/>
          <p:cNvGrpSpPr/>
          <p:nvPr/>
        </p:nvGrpSpPr>
        <p:grpSpPr>
          <a:xfrm>
            <a:off x="4302631" y="952827"/>
            <a:ext cx="349155" cy="349657"/>
            <a:chOff x="5302225" y="968375"/>
            <a:chExt cx="417650" cy="418250"/>
          </a:xfrm>
        </p:grpSpPr>
        <p:sp>
          <p:nvSpPr>
            <p:cNvPr id="5592" name="Google Shape;5592;p74"/>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3" name="Google Shape;5593;p74"/>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594" name="Google Shape;5594;p74"/>
          <p:cNvGrpSpPr/>
          <p:nvPr/>
        </p:nvGrpSpPr>
        <p:grpSpPr>
          <a:xfrm>
            <a:off x="4824295" y="913514"/>
            <a:ext cx="432881" cy="421637"/>
            <a:chOff x="5926225" y="921350"/>
            <a:chExt cx="517800" cy="504350"/>
          </a:xfrm>
        </p:grpSpPr>
        <p:sp>
          <p:nvSpPr>
            <p:cNvPr id="5595" name="Google Shape;5595;p7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6" name="Google Shape;5596;p7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597" name="Google Shape;5597;p74"/>
          <p:cNvGrpSpPr/>
          <p:nvPr/>
        </p:nvGrpSpPr>
        <p:grpSpPr>
          <a:xfrm>
            <a:off x="5402118" y="921686"/>
            <a:ext cx="404290" cy="405314"/>
            <a:chOff x="6617400" y="931125"/>
            <a:chExt cx="483600" cy="484825"/>
          </a:xfrm>
        </p:grpSpPr>
        <p:sp>
          <p:nvSpPr>
            <p:cNvPr id="5598" name="Google Shape;5598;p74"/>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9" name="Google Shape;5599;p74"/>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00" name="Google Shape;5600;p74"/>
          <p:cNvGrpSpPr/>
          <p:nvPr/>
        </p:nvGrpSpPr>
        <p:grpSpPr>
          <a:xfrm>
            <a:off x="337525" y="1551048"/>
            <a:ext cx="389994" cy="273623"/>
            <a:chOff x="559275" y="1683950"/>
            <a:chExt cx="466500" cy="327300"/>
          </a:xfrm>
        </p:grpSpPr>
        <p:sp>
          <p:nvSpPr>
            <p:cNvPr id="5601" name="Google Shape;5601;p74"/>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02" name="Google Shape;5602;p74"/>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03" name="Google Shape;5603;p74"/>
          <p:cNvGrpSpPr/>
          <p:nvPr/>
        </p:nvGrpSpPr>
        <p:grpSpPr>
          <a:xfrm>
            <a:off x="901052" y="1496958"/>
            <a:ext cx="389994" cy="381822"/>
            <a:chOff x="1233350" y="1619250"/>
            <a:chExt cx="466500" cy="456725"/>
          </a:xfrm>
        </p:grpSpPr>
        <p:sp>
          <p:nvSpPr>
            <p:cNvPr id="5604" name="Google Shape;5604;p74"/>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05" name="Google Shape;5605;p74"/>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06" name="Google Shape;5606;p74"/>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07" name="Google Shape;5607;p74"/>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08" name="Google Shape;5608;p74"/>
          <p:cNvGrpSpPr/>
          <p:nvPr/>
        </p:nvGrpSpPr>
        <p:grpSpPr>
          <a:xfrm>
            <a:off x="1476826" y="1505109"/>
            <a:ext cx="365499" cy="365499"/>
            <a:chOff x="1922075" y="1629000"/>
            <a:chExt cx="437200" cy="437200"/>
          </a:xfrm>
        </p:grpSpPr>
        <p:sp>
          <p:nvSpPr>
            <p:cNvPr id="5609" name="Google Shape;5609;p74"/>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10" name="Google Shape;5610;p74"/>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11" name="Google Shape;5611;p74"/>
          <p:cNvGrpSpPr/>
          <p:nvPr/>
        </p:nvGrpSpPr>
        <p:grpSpPr>
          <a:xfrm>
            <a:off x="2038827" y="1503584"/>
            <a:ext cx="368551" cy="368551"/>
            <a:chOff x="2594325" y="1627175"/>
            <a:chExt cx="440850" cy="440850"/>
          </a:xfrm>
        </p:grpSpPr>
        <p:sp>
          <p:nvSpPr>
            <p:cNvPr id="5612" name="Google Shape;5612;p74"/>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13" name="Google Shape;5613;p74"/>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14" name="Google Shape;5614;p74"/>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615" name="Google Shape;5615;p74"/>
          <p:cNvSpPr/>
          <p:nvPr/>
        </p:nvSpPr>
        <p:spPr>
          <a:xfrm>
            <a:off x="2618782" y="1519981"/>
            <a:ext cx="335905" cy="335884"/>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616" name="Google Shape;5616;p74"/>
          <p:cNvGrpSpPr/>
          <p:nvPr/>
        </p:nvGrpSpPr>
        <p:grpSpPr>
          <a:xfrm>
            <a:off x="3200595" y="1476017"/>
            <a:ext cx="299121" cy="423685"/>
            <a:chOff x="3984000" y="1594200"/>
            <a:chExt cx="357800" cy="506800"/>
          </a:xfrm>
        </p:grpSpPr>
        <p:sp>
          <p:nvSpPr>
            <p:cNvPr id="5617" name="Google Shape;5617;p74"/>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18" name="Google Shape;5618;p74"/>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19" name="Google Shape;5619;p74"/>
          <p:cNvGrpSpPr/>
          <p:nvPr/>
        </p:nvGrpSpPr>
        <p:grpSpPr>
          <a:xfrm>
            <a:off x="3716637" y="1566869"/>
            <a:ext cx="394090" cy="241980"/>
            <a:chOff x="4601275" y="1702875"/>
            <a:chExt cx="471400" cy="289450"/>
          </a:xfrm>
        </p:grpSpPr>
        <p:sp>
          <p:nvSpPr>
            <p:cNvPr id="5620" name="Google Shape;5620;p74"/>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1" name="Google Shape;5621;p74"/>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2" name="Google Shape;5622;p74"/>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3" name="Google Shape;5623;p74"/>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4" name="Google Shape;5624;p74"/>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25" name="Google Shape;5625;p74"/>
          <p:cNvGrpSpPr/>
          <p:nvPr/>
        </p:nvGrpSpPr>
        <p:grpSpPr>
          <a:xfrm>
            <a:off x="4299057" y="1507659"/>
            <a:ext cx="356303" cy="360400"/>
            <a:chOff x="5297950" y="1632050"/>
            <a:chExt cx="426200" cy="431100"/>
          </a:xfrm>
        </p:grpSpPr>
        <p:sp>
          <p:nvSpPr>
            <p:cNvPr id="5626" name="Google Shape;5626;p74"/>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7" name="Google Shape;5627;p74"/>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28" name="Google Shape;5628;p74"/>
          <p:cNvGrpSpPr/>
          <p:nvPr/>
        </p:nvGrpSpPr>
        <p:grpSpPr>
          <a:xfrm>
            <a:off x="4861560" y="1496958"/>
            <a:ext cx="358351" cy="381822"/>
            <a:chOff x="5970800" y="1619250"/>
            <a:chExt cx="428650" cy="456725"/>
          </a:xfrm>
        </p:grpSpPr>
        <p:sp>
          <p:nvSpPr>
            <p:cNvPr id="5629" name="Google Shape;5629;p74"/>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0" name="Google Shape;5630;p74"/>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1" name="Google Shape;5631;p74"/>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2" name="Google Shape;5632;p74"/>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3" name="Google Shape;5633;p74"/>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34" name="Google Shape;5634;p74"/>
          <p:cNvGrpSpPr/>
          <p:nvPr/>
        </p:nvGrpSpPr>
        <p:grpSpPr>
          <a:xfrm>
            <a:off x="5408764" y="1492360"/>
            <a:ext cx="401719" cy="366502"/>
            <a:chOff x="6625350" y="1613750"/>
            <a:chExt cx="480525" cy="438400"/>
          </a:xfrm>
        </p:grpSpPr>
        <p:sp>
          <p:nvSpPr>
            <p:cNvPr id="5635" name="Google Shape;5635;p74"/>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6" name="Google Shape;5636;p74"/>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7" name="Google Shape;5637;p74"/>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8" name="Google Shape;5638;p74"/>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9" name="Google Shape;5639;p74"/>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40" name="Google Shape;5640;p74"/>
          <p:cNvGrpSpPr/>
          <p:nvPr/>
        </p:nvGrpSpPr>
        <p:grpSpPr>
          <a:xfrm>
            <a:off x="380913" y="2088554"/>
            <a:ext cx="303217" cy="325685"/>
            <a:chOff x="611175" y="2326900"/>
            <a:chExt cx="362700" cy="389575"/>
          </a:xfrm>
        </p:grpSpPr>
        <p:sp>
          <p:nvSpPr>
            <p:cNvPr id="5641" name="Google Shape;5641;p74"/>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42" name="Google Shape;5642;p74"/>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43" name="Google Shape;5643;p74"/>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44" name="Google Shape;5644;p74"/>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645" name="Google Shape;5645;p74"/>
          <p:cNvSpPr/>
          <p:nvPr/>
        </p:nvSpPr>
        <p:spPr>
          <a:xfrm>
            <a:off x="936309"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46" name="Google Shape;5646;p74"/>
          <p:cNvSpPr/>
          <p:nvPr/>
        </p:nvSpPr>
        <p:spPr>
          <a:xfrm>
            <a:off x="1499857"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47" name="Google Shape;5647;p74"/>
          <p:cNvSpPr/>
          <p:nvPr/>
        </p:nvSpPr>
        <p:spPr>
          <a:xfrm>
            <a:off x="2063406" y="2091681"/>
            <a:ext cx="319561" cy="31956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648" name="Google Shape;5648;p74"/>
          <p:cNvGrpSpPr/>
          <p:nvPr/>
        </p:nvGrpSpPr>
        <p:grpSpPr>
          <a:xfrm>
            <a:off x="2701378" y="2036492"/>
            <a:ext cx="170502" cy="425733"/>
            <a:chOff x="3386850" y="2264625"/>
            <a:chExt cx="203950" cy="509250"/>
          </a:xfrm>
        </p:grpSpPr>
        <p:sp>
          <p:nvSpPr>
            <p:cNvPr id="5649" name="Google Shape;5649;p74"/>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50" name="Google Shape;5650;p74"/>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51" name="Google Shape;5651;p74"/>
          <p:cNvGrpSpPr/>
          <p:nvPr/>
        </p:nvGrpSpPr>
        <p:grpSpPr>
          <a:xfrm>
            <a:off x="3843751" y="2090602"/>
            <a:ext cx="139863" cy="317513"/>
            <a:chOff x="4753325" y="2329350"/>
            <a:chExt cx="167300" cy="379800"/>
          </a:xfrm>
        </p:grpSpPr>
        <p:sp>
          <p:nvSpPr>
            <p:cNvPr id="5652" name="Google Shape;5652;p74"/>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53" name="Google Shape;5653;p74"/>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54" name="Google Shape;5654;p74"/>
          <p:cNvGrpSpPr/>
          <p:nvPr/>
        </p:nvGrpSpPr>
        <p:grpSpPr>
          <a:xfrm>
            <a:off x="3277654" y="2038519"/>
            <a:ext cx="145004" cy="421658"/>
            <a:chOff x="4076175" y="2267050"/>
            <a:chExt cx="173450" cy="504375"/>
          </a:xfrm>
        </p:grpSpPr>
        <p:sp>
          <p:nvSpPr>
            <p:cNvPr id="5655" name="Google Shape;5655;p74"/>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56" name="Google Shape;5656;p74"/>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657" name="Google Shape;5657;p74"/>
          <p:cNvSpPr/>
          <p:nvPr/>
        </p:nvSpPr>
        <p:spPr>
          <a:xfrm>
            <a:off x="4317599" y="2083007"/>
            <a:ext cx="319561" cy="33690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658" name="Google Shape;5658;p74"/>
          <p:cNvGrpSpPr/>
          <p:nvPr/>
        </p:nvGrpSpPr>
        <p:grpSpPr>
          <a:xfrm>
            <a:off x="4865134" y="2089056"/>
            <a:ext cx="351204" cy="324661"/>
            <a:chOff x="5975075" y="2327500"/>
            <a:chExt cx="420100" cy="388350"/>
          </a:xfrm>
        </p:grpSpPr>
        <p:sp>
          <p:nvSpPr>
            <p:cNvPr id="5659" name="Google Shape;5659;p7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60" name="Google Shape;5660;p7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61" name="Google Shape;5661;p74"/>
          <p:cNvGrpSpPr/>
          <p:nvPr/>
        </p:nvGrpSpPr>
        <p:grpSpPr>
          <a:xfrm>
            <a:off x="5496544" y="2079358"/>
            <a:ext cx="215437" cy="351204"/>
            <a:chOff x="6730350" y="2315900"/>
            <a:chExt cx="257700" cy="420100"/>
          </a:xfrm>
        </p:grpSpPr>
        <p:sp>
          <p:nvSpPr>
            <p:cNvPr id="5662" name="Google Shape;5662;p74"/>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63" name="Google Shape;5663;p74"/>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64" name="Google Shape;5664;p74"/>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65" name="Google Shape;5665;p74"/>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66" name="Google Shape;5666;p74"/>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67" name="Google Shape;5667;p74"/>
          <p:cNvGrpSpPr/>
          <p:nvPr/>
        </p:nvGrpSpPr>
        <p:grpSpPr>
          <a:xfrm>
            <a:off x="477889" y="2615840"/>
            <a:ext cx="109265" cy="398166"/>
            <a:chOff x="727175" y="2957625"/>
            <a:chExt cx="130700" cy="476275"/>
          </a:xfrm>
        </p:grpSpPr>
        <p:sp>
          <p:nvSpPr>
            <p:cNvPr id="5668" name="Google Shape;5668;p74"/>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69" name="Google Shape;5669;p74"/>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670" name="Google Shape;5670;p74"/>
          <p:cNvSpPr/>
          <p:nvPr/>
        </p:nvSpPr>
        <p:spPr>
          <a:xfrm>
            <a:off x="1492208" y="2600114"/>
            <a:ext cx="334860" cy="429809"/>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71" name="Google Shape;5671;p74"/>
          <p:cNvSpPr/>
          <p:nvPr/>
        </p:nvSpPr>
        <p:spPr>
          <a:xfrm>
            <a:off x="972049" y="2600114"/>
            <a:ext cx="248083" cy="42980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672" name="Google Shape;5672;p74"/>
          <p:cNvGrpSpPr/>
          <p:nvPr/>
        </p:nvGrpSpPr>
        <p:grpSpPr>
          <a:xfrm>
            <a:off x="2029631" y="2628589"/>
            <a:ext cx="386943" cy="372647"/>
            <a:chOff x="2583325" y="2972875"/>
            <a:chExt cx="462850" cy="445750"/>
          </a:xfrm>
        </p:grpSpPr>
        <p:sp>
          <p:nvSpPr>
            <p:cNvPr id="5673" name="Google Shape;5673;p74"/>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74" name="Google Shape;5674;p74"/>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75" name="Google Shape;5675;p74"/>
          <p:cNvGrpSpPr/>
          <p:nvPr/>
        </p:nvGrpSpPr>
        <p:grpSpPr>
          <a:xfrm>
            <a:off x="2579886" y="2684246"/>
            <a:ext cx="413486" cy="261355"/>
            <a:chOff x="3241525" y="3039450"/>
            <a:chExt cx="494600" cy="312625"/>
          </a:xfrm>
        </p:grpSpPr>
        <p:sp>
          <p:nvSpPr>
            <p:cNvPr id="5676" name="Google Shape;5676;p74"/>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77" name="Google Shape;5677;p74"/>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678" name="Google Shape;5678;p74"/>
          <p:cNvSpPr/>
          <p:nvPr/>
        </p:nvSpPr>
        <p:spPr>
          <a:xfrm>
            <a:off x="3736180" y="2637380"/>
            <a:ext cx="355300" cy="355279"/>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679" name="Google Shape;5679;p74"/>
          <p:cNvGrpSpPr/>
          <p:nvPr/>
        </p:nvGrpSpPr>
        <p:grpSpPr>
          <a:xfrm>
            <a:off x="4263318" y="2656679"/>
            <a:ext cx="427781" cy="316489"/>
            <a:chOff x="5255200" y="3006475"/>
            <a:chExt cx="511700" cy="378575"/>
          </a:xfrm>
        </p:grpSpPr>
        <p:sp>
          <p:nvSpPr>
            <p:cNvPr id="5680" name="Google Shape;5680;p74"/>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81" name="Google Shape;5681;p74"/>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82" name="Google Shape;5682;p74"/>
          <p:cNvGrpSpPr/>
          <p:nvPr/>
        </p:nvGrpSpPr>
        <p:grpSpPr>
          <a:xfrm>
            <a:off x="3177104" y="2638308"/>
            <a:ext cx="346104" cy="353231"/>
            <a:chOff x="3955900" y="2984500"/>
            <a:chExt cx="414000" cy="422525"/>
          </a:xfrm>
        </p:grpSpPr>
        <p:sp>
          <p:nvSpPr>
            <p:cNvPr id="5683" name="Google Shape;5683;p74"/>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84" name="Google Shape;5684;p74"/>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85" name="Google Shape;5685;p74"/>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686" name="Google Shape;5686;p74"/>
          <p:cNvSpPr/>
          <p:nvPr/>
        </p:nvSpPr>
        <p:spPr>
          <a:xfrm>
            <a:off x="341117" y="3226449"/>
            <a:ext cx="386922" cy="304241"/>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87" name="Google Shape;5687;p74"/>
          <p:cNvSpPr/>
          <p:nvPr/>
        </p:nvSpPr>
        <p:spPr>
          <a:xfrm>
            <a:off x="4906165" y="2621036"/>
            <a:ext cx="269526" cy="387967"/>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688" name="Google Shape;5688;p74"/>
          <p:cNvGrpSpPr/>
          <p:nvPr/>
        </p:nvGrpSpPr>
        <p:grpSpPr>
          <a:xfrm>
            <a:off x="5472049" y="2633187"/>
            <a:ext cx="264427" cy="375719"/>
            <a:chOff x="6701050" y="2978375"/>
            <a:chExt cx="316300" cy="449425"/>
          </a:xfrm>
        </p:grpSpPr>
        <p:sp>
          <p:nvSpPr>
            <p:cNvPr id="5689" name="Google Shape;5689;p74"/>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90" name="Google Shape;5690;p74"/>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91" name="Google Shape;5691;p74"/>
          <p:cNvGrpSpPr/>
          <p:nvPr/>
        </p:nvGrpSpPr>
        <p:grpSpPr>
          <a:xfrm>
            <a:off x="907677" y="3251848"/>
            <a:ext cx="376743" cy="253204"/>
            <a:chOff x="1241275" y="3718400"/>
            <a:chExt cx="450650" cy="302875"/>
          </a:xfrm>
        </p:grpSpPr>
        <p:sp>
          <p:nvSpPr>
            <p:cNvPr id="5692" name="Google Shape;5692;p74"/>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93" name="Google Shape;5693;p74"/>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94" name="Google Shape;5694;p74"/>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95" name="Google Shape;5695;p74"/>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96" name="Google Shape;5696;p74"/>
          <p:cNvGrpSpPr/>
          <p:nvPr/>
        </p:nvGrpSpPr>
        <p:grpSpPr>
          <a:xfrm>
            <a:off x="1476324" y="3232453"/>
            <a:ext cx="366502" cy="292496"/>
            <a:chOff x="1921475" y="3695200"/>
            <a:chExt cx="438400" cy="349875"/>
          </a:xfrm>
        </p:grpSpPr>
        <p:sp>
          <p:nvSpPr>
            <p:cNvPr id="5697" name="Google Shape;5697;p74"/>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98" name="Google Shape;5698;p74"/>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99" name="Google Shape;5699;p74"/>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00" name="Google Shape;5700;p74"/>
          <p:cNvGrpSpPr/>
          <p:nvPr/>
        </p:nvGrpSpPr>
        <p:grpSpPr>
          <a:xfrm>
            <a:off x="2043425" y="3227855"/>
            <a:ext cx="359355" cy="301190"/>
            <a:chOff x="2599825" y="3689700"/>
            <a:chExt cx="429850" cy="360275"/>
          </a:xfrm>
        </p:grpSpPr>
        <p:sp>
          <p:nvSpPr>
            <p:cNvPr id="5701" name="Google Shape;5701;p74"/>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02" name="Google Shape;5702;p74"/>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03" name="Google Shape;5703;p74"/>
          <p:cNvGrpSpPr/>
          <p:nvPr/>
        </p:nvGrpSpPr>
        <p:grpSpPr>
          <a:xfrm>
            <a:off x="2624299" y="3196714"/>
            <a:ext cx="324661" cy="338956"/>
            <a:chOff x="3294650" y="3652450"/>
            <a:chExt cx="388350" cy="405450"/>
          </a:xfrm>
        </p:grpSpPr>
        <p:sp>
          <p:nvSpPr>
            <p:cNvPr id="5704" name="Google Shape;5704;p74"/>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05" name="Google Shape;5705;p74"/>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06" name="Google Shape;5706;p74"/>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07" name="Google Shape;5707;p74"/>
          <p:cNvGrpSpPr/>
          <p:nvPr/>
        </p:nvGrpSpPr>
        <p:grpSpPr>
          <a:xfrm>
            <a:off x="3160781" y="3239601"/>
            <a:ext cx="378750" cy="277698"/>
            <a:chOff x="3936375" y="3703750"/>
            <a:chExt cx="453050" cy="332175"/>
          </a:xfrm>
        </p:grpSpPr>
        <p:sp>
          <p:nvSpPr>
            <p:cNvPr id="5708" name="Google Shape;5708;p74"/>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09" name="Google Shape;5709;p74"/>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10" name="Google Shape;5710;p74"/>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11" name="Google Shape;5711;p74"/>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12" name="Google Shape;5712;p74"/>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13" name="Google Shape;5713;p74"/>
          <p:cNvGrpSpPr/>
          <p:nvPr/>
        </p:nvGrpSpPr>
        <p:grpSpPr>
          <a:xfrm>
            <a:off x="3724307" y="3239601"/>
            <a:ext cx="378750" cy="277698"/>
            <a:chOff x="4610450" y="3703750"/>
            <a:chExt cx="453050" cy="332175"/>
          </a:xfrm>
        </p:grpSpPr>
        <p:sp>
          <p:nvSpPr>
            <p:cNvPr id="5714" name="Google Shape;5714;p74"/>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15" name="Google Shape;5715;p74"/>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16" name="Google Shape;5716;p74"/>
          <p:cNvGrpSpPr/>
          <p:nvPr/>
        </p:nvGrpSpPr>
        <p:grpSpPr>
          <a:xfrm>
            <a:off x="4301106" y="3211532"/>
            <a:ext cx="352207" cy="333836"/>
            <a:chOff x="5300400" y="3670175"/>
            <a:chExt cx="421300" cy="399325"/>
          </a:xfrm>
        </p:grpSpPr>
        <p:sp>
          <p:nvSpPr>
            <p:cNvPr id="5717" name="Google Shape;5717;p74"/>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18" name="Google Shape;5718;p74"/>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19" name="Google Shape;5719;p74"/>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20" name="Google Shape;5720;p74"/>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21" name="Google Shape;5721;p74"/>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722" name="Google Shape;5722;p74"/>
          <p:cNvSpPr/>
          <p:nvPr/>
        </p:nvSpPr>
        <p:spPr>
          <a:xfrm>
            <a:off x="4844905" y="3182557"/>
            <a:ext cx="392042" cy="392021"/>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723" name="Google Shape;5723;p74"/>
          <p:cNvGrpSpPr/>
          <p:nvPr/>
        </p:nvGrpSpPr>
        <p:grpSpPr>
          <a:xfrm>
            <a:off x="5433259" y="3207435"/>
            <a:ext cx="342008" cy="342029"/>
            <a:chOff x="6654650" y="3665275"/>
            <a:chExt cx="409100" cy="409125"/>
          </a:xfrm>
        </p:grpSpPr>
        <p:sp>
          <p:nvSpPr>
            <p:cNvPr id="5724" name="Google Shape;5724;p7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25" name="Google Shape;5725;p7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26" name="Google Shape;5726;p74"/>
          <p:cNvGrpSpPr/>
          <p:nvPr/>
        </p:nvGrpSpPr>
        <p:grpSpPr>
          <a:xfrm>
            <a:off x="347223" y="3756667"/>
            <a:ext cx="370599" cy="370620"/>
            <a:chOff x="570875" y="4322250"/>
            <a:chExt cx="443300" cy="443325"/>
          </a:xfrm>
        </p:grpSpPr>
        <p:sp>
          <p:nvSpPr>
            <p:cNvPr id="5727" name="Google Shape;5727;p7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28" name="Google Shape;5728;p7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29" name="Google Shape;5729;p7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30" name="Google Shape;5730;p7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731" name="Google Shape;5731;p74"/>
          <p:cNvSpPr/>
          <p:nvPr/>
        </p:nvSpPr>
        <p:spPr>
          <a:xfrm>
            <a:off x="895469" y="3828789"/>
            <a:ext cx="401238" cy="22666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732" name="Google Shape;5732;p74"/>
          <p:cNvGrpSpPr/>
          <p:nvPr/>
        </p:nvGrpSpPr>
        <p:grpSpPr>
          <a:xfrm>
            <a:off x="1524812" y="3729120"/>
            <a:ext cx="269526" cy="425712"/>
            <a:chOff x="1979475" y="4289300"/>
            <a:chExt cx="322400" cy="509225"/>
          </a:xfrm>
        </p:grpSpPr>
        <p:sp>
          <p:nvSpPr>
            <p:cNvPr id="5733" name="Google Shape;5733;p74"/>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34" name="Google Shape;5734;p74"/>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35" name="Google Shape;5735;p74"/>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36" name="Google Shape;5736;p74"/>
          <p:cNvGrpSpPr/>
          <p:nvPr/>
        </p:nvGrpSpPr>
        <p:grpSpPr>
          <a:xfrm>
            <a:off x="2064346" y="3734722"/>
            <a:ext cx="318014" cy="414510"/>
            <a:chOff x="2624850" y="4296000"/>
            <a:chExt cx="380400" cy="495825"/>
          </a:xfrm>
        </p:grpSpPr>
        <p:sp>
          <p:nvSpPr>
            <p:cNvPr id="5737" name="Google Shape;5737;p74"/>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38" name="Google Shape;5738;p74"/>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39" name="Google Shape;5739;p74"/>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740" name="Google Shape;5740;p74"/>
          <p:cNvSpPr/>
          <p:nvPr/>
        </p:nvSpPr>
        <p:spPr>
          <a:xfrm>
            <a:off x="3180303" y="3772127"/>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41" name="Google Shape;5741;p74"/>
          <p:cNvSpPr/>
          <p:nvPr/>
        </p:nvSpPr>
        <p:spPr>
          <a:xfrm>
            <a:off x="2616754" y="3793571"/>
            <a:ext cx="339959" cy="29709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42" name="Google Shape;5742;p74"/>
          <p:cNvSpPr/>
          <p:nvPr/>
        </p:nvSpPr>
        <p:spPr>
          <a:xfrm>
            <a:off x="3742304" y="377060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743" name="Google Shape;5743;p74"/>
          <p:cNvGrpSpPr/>
          <p:nvPr/>
        </p:nvGrpSpPr>
        <p:grpSpPr>
          <a:xfrm>
            <a:off x="4280686" y="3775560"/>
            <a:ext cx="393045" cy="332833"/>
            <a:chOff x="5275975" y="4344850"/>
            <a:chExt cx="470150" cy="398125"/>
          </a:xfrm>
        </p:grpSpPr>
        <p:sp>
          <p:nvSpPr>
            <p:cNvPr id="5744" name="Google Shape;5744;p74"/>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45" name="Google Shape;5745;p74"/>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46" name="Google Shape;5746;p74"/>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747" name="Google Shape;5747;p74"/>
          <p:cNvSpPr/>
          <p:nvPr/>
        </p:nvSpPr>
        <p:spPr>
          <a:xfrm>
            <a:off x="4864301" y="3765502"/>
            <a:ext cx="353252" cy="353231"/>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748" name="Google Shape;5748;p74"/>
          <p:cNvGrpSpPr/>
          <p:nvPr/>
        </p:nvGrpSpPr>
        <p:grpSpPr>
          <a:xfrm>
            <a:off x="5423039" y="3748516"/>
            <a:ext cx="362448" cy="386922"/>
            <a:chOff x="6642425" y="4312500"/>
            <a:chExt cx="433550" cy="462825"/>
          </a:xfrm>
        </p:grpSpPr>
        <p:sp>
          <p:nvSpPr>
            <p:cNvPr id="5749" name="Google Shape;5749;p74"/>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0" name="Google Shape;5750;p74"/>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1" name="Google Shape;5751;p74"/>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752" name="Google Shape;5752;p74"/>
          <p:cNvSpPr/>
          <p:nvPr/>
        </p:nvSpPr>
        <p:spPr>
          <a:xfrm>
            <a:off x="299775" y="4368343"/>
            <a:ext cx="465527" cy="274647"/>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753" name="Google Shape;5753;p74"/>
          <p:cNvGrpSpPr/>
          <p:nvPr/>
        </p:nvGrpSpPr>
        <p:grpSpPr>
          <a:xfrm>
            <a:off x="910227" y="4322764"/>
            <a:ext cx="371623" cy="365499"/>
            <a:chOff x="1244325" y="4999400"/>
            <a:chExt cx="444525" cy="437200"/>
          </a:xfrm>
        </p:grpSpPr>
        <p:sp>
          <p:nvSpPr>
            <p:cNvPr id="5754" name="Google Shape;5754;p74"/>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5" name="Google Shape;5755;p74"/>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6" name="Google Shape;5756;p74"/>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7" name="Google Shape;5757;p74"/>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8" name="Google Shape;5758;p74"/>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59" name="Google Shape;5759;p74"/>
          <p:cNvGrpSpPr/>
          <p:nvPr/>
        </p:nvGrpSpPr>
        <p:grpSpPr>
          <a:xfrm>
            <a:off x="1506943" y="4311018"/>
            <a:ext cx="305265" cy="388970"/>
            <a:chOff x="1958100" y="4985350"/>
            <a:chExt cx="365150" cy="465275"/>
          </a:xfrm>
        </p:grpSpPr>
        <p:sp>
          <p:nvSpPr>
            <p:cNvPr id="5760" name="Google Shape;5760;p74"/>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61" name="Google Shape;5761;p74"/>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62" name="Google Shape;5762;p74"/>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63" name="Google Shape;5763;p74"/>
          <p:cNvGrpSpPr/>
          <p:nvPr/>
        </p:nvGrpSpPr>
        <p:grpSpPr>
          <a:xfrm>
            <a:off x="2048002" y="4325815"/>
            <a:ext cx="350200" cy="359877"/>
            <a:chOff x="2605300" y="5003050"/>
            <a:chExt cx="418900" cy="430475"/>
          </a:xfrm>
        </p:grpSpPr>
        <p:sp>
          <p:nvSpPr>
            <p:cNvPr id="5764" name="Google Shape;5764;p74"/>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65" name="Google Shape;5765;p74"/>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66" name="Google Shape;5766;p74"/>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67" name="Google Shape;5767;p74"/>
          <p:cNvGrpSpPr/>
          <p:nvPr/>
        </p:nvGrpSpPr>
        <p:grpSpPr>
          <a:xfrm>
            <a:off x="2577336" y="4333486"/>
            <a:ext cx="418585" cy="344056"/>
            <a:chOff x="3238475" y="5012225"/>
            <a:chExt cx="500700" cy="411550"/>
          </a:xfrm>
        </p:grpSpPr>
        <p:sp>
          <p:nvSpPr>
            <p:cNvPr id="5768" name="Google Shape;5768;p74"/>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69" name="Google Shape;5769;p74"/>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0" name="Google Shape;5770;p74"/>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1" name="Google Shape;5771;p74"/>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2" name="Google Shape;5772;p74"/>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73" name="Google Shape;5773;p74"/>
          <p:cNvGrpSpPr/>
          <p:nvPr/>
        </p:nvGrpSpPr>
        <p:grpSpPr>
          <a:xfrm>
            <a:off x="3683970" y="4296723"/>
            <a:ext cx="459424" cy="417561"/>
            <a:chOff x="4562200" y="4968250"/>
            <a:chExt cx="549550" cy="499475"/>
          </a:xfrm>
        </p:grpSpPr>
        <p:sp>
          <p:nvSpPr>
            <p:cNvPr id="5774" name="Google Shape;5774;p74"/>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5" name="Google Shape;5775;p74"/>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6" name="Google Shape;5776;p74"/>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7" name="Google Shape;5777;p74"/>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8" name="Google Shape;5778;p74"/>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79" name="Google Shape;5779;p74"/>
          <p:cNvGrpSpPr/>
          <p:nvPr/>
        </p:nvGrpSpPr>
        <p:grpSpPr>
          <a:xfrm>
            <a:off x="3190898" y="4320214"/>
            <a:ext cx="318516" cy="370076"/>
            <a:chOff x="3972400" y="4996350"/>
            <a:chExt cx="381000" cy="442675"/>
          </a:xfrm>
        </p:grpSpPr>
        <p:sp>
          <p:nvSpPr>
            <p:cNvPr id="5780" name="Google Shape;5780;p74"/>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1" name="Google Shape;5781;p74"/>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82" name="Google Shape;5782;p74"/>
          <p:cNvGrpSpPr/>
          <p:nvPr/>
        </p:nvGrpSpPr>
        <p:grpSpPr>
          <a:xfrm>
            <a:off x="4251594" y="4289073"/>
            <a:ext cx="451252" cy="432860"/>
            <a:chOff x="5241175" y="4959100"/>
            <a:chExt cx="539775" cy="517775"/>
          </a:xfrm>
        </p:grpSpPr>
        <p:sp>
          <p:nvSpPr>
            <p:cNvPr id="5783" name="Google Shape;5783;p7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4" name="Google Shape;5784;p7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5" name="Google Shape;5785;p7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6" name="Google Shape;5786;p7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7" name="Google Shape;5787;p7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8" name="Google Shape;5788;p7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789" name="Google Shape;5789;p74"/>
          <p:cNvSpPr/>
          <p:nvPr/>
        </p:nvSpPr>
        <p:spPr>
          <a:xfrm>
            <a:off x="4842355" y="4395912"/>
            <a:ext cx="397142" cy="219513"/>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790" name="Google Shape;5790;p74"/>
          <p:cNvGrpSpPr/>
          <p:nvPr/>
        </p:nvGrpSpPr>
        <p:grpSpPr>
          <a:xfrm>
            <a:off x="5458778" y="4353382"/>
            <a:ext cx="289444" cy="332833"/>
            <a:chOff x="6685175" y="5036025"/>
            <a:chExt cx="346225" cy="398125"/>
          </a:xfrm>
        </p:grpSpPr>
        <p:sp>
          <p:nvSpPr>
            <p:cNvPr id="5791" name="Google Shape;5791;p74"/>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92" name="Google Shape;5792;p74"/>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93" name="Google Shape;5793;p74"/>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94" name="Google Shape;5794;p74"/>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95" name="Google Shape;5795;p74"/>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96" name="Google Shape;5796;p74"/>
          <p:cNvGrpSpPr/>
          <p:nvPr/>
        </p:nvGrpSpPr>
        <p:grpSpPr>
          <a:xfrm>
            <a:off x="6283418" y="1648999"/>
            <a:ext cx="432570" cy="421334"/>
            <a:chOff x="5926225" y="921350"/>
            <a:chExt cx="517800" cy="504350"/>
          </a:xfrm>
        </p:grpSpPr>
        <p:sp>
          <p:nvSpPr>
            <p:cNvPr id="5797" name="Google Shape;5797;p7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5798" name="Google Shape;5798;p7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5799" name="Google Shape;5799;p74"/>
          <p:cNvSpPr/>
          <p:nvPr/>
        </p:nvSpPr>
        <p:spPr>
          <a:xfrm>
            <a:off x="6477338" y="18850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0" name="Google Shape;5800;p74"/>
          <p:cNvGrpSpPr/>
          <p:nvPr/>
        </p:nvGrpSpPr>
        <p:grpSpPr>
          <a:xfrm>
            <a:off x="7168405" y="1628379"/>
            <a:ext cx="432570" cy="421334"/>
            <a:chOff x="5926225" y="921350"/>
            <a:chExt cx="517800" cy="504350"/>
          </a:xfrm>
        </p:grpSpPr>
        <p:sp>
          <p:nvSpPr>
            <p:cNvPr id="5801" name="Google Shape;5801;p7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1C232"/>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1C232"/>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3" name="Google Shape;5803;p74"/>
          <p:cNvSpPr/>
          <p:nvPr/>
        </p:nvSpPr>
        <p:spPr>
          <a:xfrm>
            <a:off x="7362326" y="186443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4" name="Google Shape;5804;p74"/>
          <p:cNvGrpSpPr/>
          <p:nvPr/>
        </p:nvGrpSpPr>
        <p:grpSpPr>
          <a:xfrm>
            <a:off x="6283685" y="2377421"/>
            <a:ext cx="1075937" cy="1047989"/>
            <a:chOff x="5926225" y="921350"/>
            <a:chExt cx="517800" cy="504350"/>
          </a:xfrm>
        </p:grpSpPr>
        <p:sp>
          <p:nvSpPr>
            <p:cNvPr id="5805" name="Google Shape;5805;p7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cap="flat" cmpd="sng" w="28575">
              <a:solidFill>
                <a:srgbClr val="E69138"/>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cap="flat" cmpd="sng" w="28575">
              <a:solidFill>
                <a:srgbClr val="E69138"/>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7" name="Google Shape;5807;p74"/>
          <p:cNvSpPr/>
          <p:nvPr/>
        </p:nvSpPr>
        <p:spPr>
          <a:xfrm>
            <a:off x="6765998" y="2964518"/>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rgbClr val="6D9EEB"/>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809" name="Google Shape;5809;p74"/>
          <p:cNvSpPr txBox="1"/>
          <p:nvPr>
            <p:ph idx="4294967295" type="body"/>
          </p:nvPr>
        </p:nvSpPr>
        <p:spPr>
          <a:xfrm>
            <a:off x="6248575" y="4223563"/>
            <a:ext cx="2438100" cy="563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Find</a:t>
            </a:r>
            <a:r>
              <a:rPr b="1" lang="en" sz="900"/>
              <a:t> more icons at </a:t>
            </a:r>
            <a:r>
              <a:rPr lang="en" sz="900" u="sng">
                <a:solidFill>
                  <a:schemeClr val="hlink"/>
                </a:solidFill>
                <a:hlinkClick r:id="rId3"/>
              </a:rPr>
              <a:t>slidescarnival.com/extra-free-resources-icons-and-maps</a:t>
            </a:r>
            <a:endParaRPr sz="900"/>
          </a:p>
          <a:p>
            <a:pPr indent="0" lvl="0" marL="0" rtl="0" algn="l">
              <a:spcBef>
                <a:spcPts val="600"/>
              </a:spcBef>
              <a:spcAft>
                <a:spcPts val="0"/>
              </a:spcAft>
              <a:buNone/>
            </a:pPr>
            <a:r>
              <a:t/>
            </a:r>
            <a:endParaRPr b="1" sz="9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3" name="Shape 5813"/>
        <p:cNvGrpSpPr/>
        <p:nvPr/>
      </p:nvGrpSpPr>
      <p:grpSpPr>
        <a:xfrm>
          <a:off x="0" y="0"/>
          <a:ext cx="0" cy="0"/>
          <a:chOff x="0" y="0"/>
          <a:chExt cx="0" cy="0"/>
        </a:xfrm>
      </p:grpSpPr>
      <p:grpSp>
        <p:nvGrpSpPr>
          <p:cNvPr id="5814" name="Google Shape;5814;p75"/>
          <p:cNvGrpSpPr/>
          <p:nvPr/>
        </p:nvGrpSpPr>
        <p:grpSpPr>
          <a:xfrm>
            <a:off x="3058888" y="1550127"/>
            <a:ext cx="445718" cy="445753"/>
            <a:chOff x="3706812" y="1035050"/>
            <a:chExt cx="4792662" cy="4787899"/>
          </a:xfrm>
        </p:grpSpPr>
        <p:sp>
          <p:nvSpPr>
            <p:cNvPr id="5815" name="Google Shape;5815;p75"/>
            <p:cNvSpPr/>
            <p:nvPr/>
          </p:nvSpPr>
          <p:spPr>
            <a:xfrm>
              <a:off x="5913437" y="4054475"/>
              <a:ext cx="2273299" cy="1746250"/>
            </a:xfrm>
            <a:custGeom>
              <a:rect b="b" l="l" r="r" t="t"/>
              <a:pathLst>
                <a:path extrusionOk="0" h="397" w="517">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16" name="Google Shape;5816;p75"/>
            <p:cNvSpPr/>
            <p:nvPr/>
          </p:nvSpPr>
          <p:spPr>
            <a:xfrm>
              <a:off x="4137025" y="4141787"/>
              <a:ext cx="2019301" cy="1681162"/>
            </a:xfrm>
            <a:custGeom>
              <a:rect b="b" l="l" r="r" t="t"/>
              <a:pathLst>
                <a:path extrusionOk="0" h="382" w="459">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17" name="Google Shape;5817;p75"/>
            <p:cNvSpPr/>
            <p:nvPr/>
          </p:nvSpPr>
          <p:spPr>
            <a:xfrm>
              <a:off x="4014787" y="1057275"/>
              <a:ext cx="2276475" cy="1747837"/>
            </a:xfrm>
            <a:custGeom>
              <a:rect b="b" l="l" r="r" t="t"/>
              <a:pathLst>
                <a:path extrusionOk="0" h="397" w="518">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18" name="Google Shape;5818;p75"/>
            <p:cNvSpPr/>
            <p:nvPr/>
          </p:nvSpPr>
          <p:spPr>
            <a:xfrm>
              <a:off x="3706812" y="2355850"/>
              <a:ext cx="1323975" cy="2309812"/>
            </a:xfrm>
            <a:custGeom>
              <a:rect b="b" l="l" r="r" t="t"/>
              <a:pathLst>
                <a:path extrusionOk="0" h="525" w="301">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19" name="Google Shape;5819;p75"/>
            <p:cNvSpPr/>
            <p:nvPr/>
          </p:nvSpPr>
          <p:spPr>
            <a:xfrm>
              <a:off x="7170737" y="2192337"/>
              <a:ext cx="1328737" cy="2314575"/>
            </a:xfrm>
            <a:custGeom>
              <a:rect b="b" l="l" r="r" t="t"/>
              <a:pathLst>
                <a:path extrusionOk="0" h="526" w="302">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20" name="Google Shape;5820;p75"/>
            <p:cNvSpPr/>
            <p:nvPr/>
          </p:nvSpPr>
          <p:spPr>
            <a:xfrm>
              <a:off x="6045200" y="1035050"/>
              <a:ext cx="2019301" cy="1685925"/>
            </a:xfrm>
            <a:custGeom>
              <a:rect b="b" l="l" r="r" t="t"/>
              <a:pathLst>
                <a:path extrusionOk="0" h="383" w="459">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21" name="Google Shape;5821;p75"/>
          <p:cNvGrpSpPr/>
          <p:nvPr/>
        </p:nvGrpSpPr>
        <p:grpSpPr>
          <a:xfrm>
            <a:off x="1779393" y="1550157"/>
            <a:ext cx="443331" cy="445437"/>
            <a:chOff x="1400175" y="1220787"/>
            <a:chExt cx="4473575" cy="4476750"/>
          </a:xfrm>
        </p:grpSpPr>
        <p:sp>
          <p:nvSpPr>
            <p:cNvPr id="5822" name="Google Shape;5822;p75"/>
            <p:cNvSpPr/>
            <p:nvPr/>
          </p:nvSpPr>
          <p:spPr>
            <a:xfrm>
              <a:off x="1400175" y="3135312"/>
              <a:ext cx="2132011" cy="2562226"/>
            </a:xfrm>
            <a:custGeom>
              <a:rect b="b" l="l" r="r" t="t"/>
              <a:pathLst>
                <a:path extrusionOk="0" h="574" w="478">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23" name="Google Shape;5823;p75"/>
            <p:cNvSpPr/>
            <p:nvPr/>
          </p:nvSpPr>
          <p:spPr>
            <a:xfrm>
              <a:off x="3314700" y="3563937"/>
              <a:ext cx="2559050" cy="2133600"/>
            </a:xfrm>
            <a:custGeom>
              <a:rect b="b" l="l" r="r" t="t"/>
              <a:pathLst>
                <a:path extrusionOk="0" h="478" w="574">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24" name="Google Shape;5824;p75"/>
            <p:cNvSpPr/>
            <p:nvPr/>
          </p:nvSpPr>
          <p:spPr>
            <a:xfrm>
              <a:off x="3741737" y="1223962"/>
              <a:ext cx="2132011" cy="2559050"/>
            </a:xfrm>
            <a:custGeom>
              <a:rect b="b" l="l" r="r" t="t"/>
              <a:pathLst>
                <a:path extrusionOk="0" h="573" w="478">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25" name="Google Shape;5825;p75"/>
            <p:cNvSpPr/>
            <p:nvPr/>
          </p:nvSpPr>
          <p:spPr>
            <a:xfrm>
              <a:off x="1400175" y="1220787"/>
              <a:ext cx="2560637" cy="2133600"/>
            </a:xfrm>
            <a:custGeom>
              <a:rect b="b" l="l" r="r" t="t"/>
              <a:pathLst>
                <a:path extrusionOk="0" h="478" w="574">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26" name="Google Shape;5826;p75"/>
          <p:cNvGrpSpPr/>
          <p:nvPr/>
        </p:nvGrpSpPr>
        <p:grpSpPr>
          <a:xfrm>
            <a:off x="1138046" y="1550171"/>
            <a:ext cx="446045" cy="445465"/>
            <a:chOff x="1649412" y="927100"/>
            <a:chExt cx="5011737" cy="5016500"/>
          </a:xfrm>
        </p:grpSpPr>
        <p:sp>
          <p:nvSpPr>
            <p:cNvPr id="5827" name="Google Shape;5827;p75"/>
            <p:cNvSpPr/>
            <p:nvPr/>
          </p:nvSpPr>
          <p:spPr>
            <a:xfrm>
              <a:off x="2008187" y="4025900"/>
              <a:ext cx="4252913" cy="1917700"/>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28" name="Google Shape;5828;p75"/>
            <p:cNvSpPr/>
            <p:nvPr/>
          </p:nvSpPr>
          <p:spPr>
            <a:xfrm>
              <a:off x="4271962" y="931862"/>
              <a:ext cx="2389187" cy="3724276"/>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29" name="Google Shape;5829;p75"/>
            <p:cNvSpPr/>
            <p:nvPr/>
          </p:nvSpPr>
          <p:spPr>
            <a:xfrm>
              <a:off x="1649412" y="927100"/>
              <a:ext cx="2870200" cy="3652836"/>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30" name="Google Shape;5830;p75"/>
          <p:cNvGrpSpPr/>
          <p:nvPr/>
        </p:nvGrpSpPr>
        <p:grpSpPr>
          <a:xfrm>
            <a:off x="2418397" y="1550424"/>
            <a:ext cx="444870" cy="445286"/>
            <a:chOff x="1301750" y="920750"/>
            <a:chExt cx="5095875" cy="5100637"/>
          </a:xfrm>
        </p:grpSpPr>
        <p:sp>
          <p:nvSpPr>
            <p:cNvPr id="5831" name="Google Shape;5831;p75"/>
            <p:cNvSpPr/>
            <p:nvPr/>
          </p:nvSpPr>
          <p:spPr>
            <a:xfrm>
              <a:off x="1301750" y="2546350"/>
              <a:ext cx="1801812" cy="2917825"/>
            </a:xfrm>
            <a:custGeom>
              <a:rect b="b" l="l" r="r" t="t"/>
              <a:pathLst>
                <a:path extrusionOk="0" h="655" w="405">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32" name="Google Shape;5832;p75"/>
            <p:cNvSpPr/>
            <p:nvPr/>
          </p:nvSpPr>
          <p:spPr>
            <a:xfrm>
              <a:off x="2387600" y="4403725"/>
              <a:ext cx="2865436" cy="1617662"/>
            </a:xfrm>
            <a:custGeom>
              <a:rect b="b" l="l" r="r" t="t"/>
              <a:pathLst>
                <a:path extrusionOk="0" h="363" w="644">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33" name="Google Shape;5833;p75"/>
            <p:cNvSpPr/>
            <p:nvPr/>
          </p:nvSpPr>
          <p:spPr>
            <a:xfrm>
              <a:off x="4546600" y="2790825"/>
              <a:ext cx="1851025" cy="2717800"/>
            </a:xfrm>
            <a:custGeom>
              <a:rect b="b" l="l" r="r" t="t"/>
              <a:pathLst>
                <a:path extrusionOk="0" h="610" w="416">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34" name="Google Shape;5834;p75"/>
            <p:cNvSpPr/>
            <p:nvPr/>
          </p:nvSpPr>
          <p:spPr>
            <a:xfrm>
              <a:off x="3962400" y="925512"/>
              <a:ext cx="2297112" cy="2333625"/>
            </a:xfrm>
            <a:custGeom>
              <a:rect b="b" l="l" r="r" t="t"/>
              <a:pathLst>
                <a:path extrusionOk="0" h="524" w="516">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35" name="Google Shape;5835;p75"/>
            <p:cNvSpPr/>
            <p:nvPr/>
          </p:nvSpPr>
          <p:spPr>
            <a:xfrm>
              <a:off x="1466850" y="920750"/>
              <a:ext cx="2759074" cy="2097087"/>
            </a:xfrm>
            <a:custGeom>
              <a:rect b="b" l="l" r="r" t="t"/>
              <a:pathLst>
                <a:path extrusionOk="0" h="471" w="62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36" name="Google Shape;5836;p75"/>
          <p:cNvGrpSpPr/>
          <p:nvPr/>
        </p:nvGrpSpPr>
        <p:grpSpPr>
          <a:xfrm>
            <a:off x="4341570" y="1550333"/>
            <a:ext cx="445621" cy="445591"/>
            <a:chOff x="5732756" y="2682276"/>
            <a:chExt cx="719905" cy="719856"/>
          </a:xfrm>
        </p:grpSpPr>
        <p:sp>
          <p:nvSpPr>
            <p:cNvPr id="5837" name="Google Shape;5837;p75"/>
            <p:cNvSpPr/>
            <p:nvPr/>
          </p:nvSpPr>
          <p:spPr>
            <a:xfrm>
              <a:off x="5732756" y="2682276"/>
              <a:ext cx="400276" cy="538927"/>
            </a:xfrm>
            <a:custGeom>
              <a:rect b="b" l="l" r="r" t="t"/>
              <a:pathLst>
                <a:path extrusionOk="0" h="902" w="67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38" name="Google Shape;5838;p75"/>
            <p:cNvSpPr/>
            <p:nvPr/>
          </p:nvSpPr>
          <p:spPr>
            <a:xfrm>
              <a:off x="6094186" y="2682276"/>
              <a:ext cx="358476" cy="531209"/>
            </a:xfrm>
            <a:custGeom>
              <a:rect b="b" l="l" r="r" t="t"/>
              <a:pathLst>
                <a:path extrusionOk="0" h="889" w="60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39" name="Google Shape;5839;p75"/>
            <p:cNvSpPr/>
            <p:nvPr/>
          </p:nvSpPr>
          <p:spPr>
            <a:xfrm>
              <a:off x="5787732" y="3124950"/>
              <a:ext cx="616090" cy="277182"/>
            </a:xfrm>
            <a:custGeom>
              <a:rect b="b" l="l" r="r" t="t"/>
              <a:pathLst>
                <a:path extrusionOk="0" h="464" w="1031">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40" name="Google Shape;5840;p75"/>
          <p:cNvGrpSpPr/>
          <p:nvPr/>
        </p:nvGrpSpPr>
        <p:grpSpPr>
          <a:xfrm>
            <a:off x="4982887" y="1550327"/>
            <a:ext cx="445627" cy="445604"/>
            <a:chOff x="6768809" y="2682265"/>
            <a:chExt cx="719915" cy="719877"/>
          </a:xfrm>
        </p:grpSpPr>
        <p:sp>
          <p:nvSpPr>
            <p:cNvPr id="5841" name="Google Shape;5841;p75"/>
            <p:cNvSpPr/>
            <p:nvPr/>
          </p:nvSpPr>
          <p:spPr>
            <a:xfrm>
              <a:off x="6768809" y="2682954"/>
              <a:ext cx="400157" cy="358101"/>
            </a:xfrm>
            <a:custGeom>
              <a:rect b="b" l="l" r="r" t="t"/>
              <a:pathLst>
                <a:path extrusionOk="0" h="571" w="638">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42" name="Google Shape;5842;p75"/>
            <p:cNvSpPr/>
            <p:nvPr/>
          </p:nvSpPr>
          <p:spPr>
            <a:xfrm>
              <a:off x="6768809" y="3002032"/>
              <a:ext cx="358808" cy="400111"/>
            </a:xfrm>
            <a:custGeom>
              <a:rect b="b" l="l" r="r" t="t"/>
              <a:pathLst>
                <a:path extrusionOk="0" h="638" w="572">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43" name="Google Shape;5843;p75"/>
            <p:cNvSpPr/>
            <p:nvPr/>
          </p:nvSpPr>
          <p:spPr>
            <a:xfrm>
              <a:off x="7129915" y="2682265"/>
              <a:ext cx="358808" cy="400111"/>
            </a:xfrm>
            <a:custGeom>
              <a:rect b="b" l="l" r="r" t="t"/>
              <a:pathLst>
                <a:path extrusionOk="0" h="638" w="572">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44" name="Google Shape;5844;p75"/>
            <p:cNvSpPr/>
            <p:nvPr/>
          </p:nvSpPr>
          <p:spPr>
            <a:xfrm>
              <a:off x="7088567" y="3043581"/>
              <a:ext cx="400157" cy="358561"/>
            </a:xfrm>
            <a:custGeom>
              <a:rect b="b" l="l" r="r" t="t"/>
              <a:pathLst>
                <a:path extrusionOk="0" h="572" w="638">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45" name="Google Shape;5845;p75"/>
          <p:cNvGrpSpPr/>
          <p:nvPr/>
        </p:nvGrpSpPr>
        <p:grpSpPr>
          <a:xfrm>
            <a:off x="5624209" y="1550356"/>
            <a:ext cx="445753" cy="445545"/>
            <a:chOff x="7804870" y="2682313"/>
            <a:chExt cx="720118" cy="719782"/>
          </a:xfrm>
        </p:grpSpPr>
        <p:sp>
          <p:nvSpPr>
            <p:cNvPr id="5846" name="Google Shape;5846;p75"/>
            <p:cNvSpPr/>
            <p:nvPr/>
          </p:nvSpPr>
          <p:spPr>
            <a:xfrm>
              <a:off x="7804870" y="2922841"/>
              <a:ext cx="256443" cy="407568"/>
            </a:xfrm>
            <a:custGeom>
              <a:rect b="b" l="l" r="r" t="t"/>
              <a:pathLst>
                <a:path extrusionOk="0" h="598" w="376">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47" name="Google Shape;5847;p75"/>
            <p:cNvSpPr/>
            <p:nvPr/>
          </p:nvSpPr>
          <p:spPr>
            <a:xfrm>
              <a:off x="7823833" y="2682313"/>
              <a:ext cx="377215" cy="304549"/>
            </a:xfrm>
            <a:custGeom>
              <a:rect b="b" l="l" r="r" t="t"/>
              <a:pathLst>
                <a:path extrusionOk="0" h="447" w="553">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48" name="Google Shape;5848;p75"/>
            <p:cNvSpPr/>
            <p:nvPr/>
          </p:nvSpPr>
          <p:spPr>
            <a:xfrm>
              <a:off x="8277575" y="2932985"/>
              <a:ext cx="247414" cy="390661"/>
            </a:xfrm>
            <a:custGeom>
              <a:rect b="b" l="l" r="r" t="t"/>
              <a:pathLst>
                <a:path extrusionOk="0" h="573" w="363">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49" name="Google Shape;5849;p75"/>
            <p:cNvSpPr/>
            <p:nvPr/>
          </p:nvSpPr>
          <p:spPr>
            <a:xfrm>
              <a:off x="8166284" y="2682313"/>
              <a:ext cx="336357" cy="315595"/>
            </a:xfrm>
            <a:custGeom>
              <a:rect b="b" l="l" r="r" t="t"/>
              <a:pathLst>
                <a:path extrusionOk="0" h="463" w="493">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50" name="Google Shape;5850;p75"/>
            <p:cNvSpPr/>
            <p:nvPr/>
          </p:nvSpPr>
          <p:spPr>
            <a:xfrm>
              <a:off x="7965147" y="3183207"/>
              <a:ext cx="408594" cy="218887"/>
            </a:xfrm>
            <a:custGeom>
              <a:rect b="b" l="l" r="r" t="t"/>
              <a:pathLst>
                <a:path extrusionOk="0" h="321" w="599">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51" name="Google Shape;5851;p75"/>
          <p:cNvGrpSpPr/>
          <p:nvPr/>
        </p:nvGrpSpPr>
        <p:grpSpPr>
          <a:xfrm>
            <a:off x="6265657" y="1550125"/>
            <a:ext cx="446293" cy="446006"/>
            <a:chOff x="8841135" y="2681940"/>
            <a:chExt cx="720990" cy="720527"/>
          </a:xfrm>
        </p:grpSpPr>
        <p:sp>
          <p:nvSpPr>
            <p:cNvPr id="5852" name="Google Shape;5852;p75"/>
            <p:cNvSpPr/>
            <p:nvPr/>
          </p:nvSpPr>
          <p:spPr>
            <a:xfrm>
              <a:off x="8841135" y="2874744"/>
              <a:ext cx="210627" cy="348807"/>
            </a:xfrm>
            <a:custGeom>
              <a:rect b="b" l="l" r="r" t="t"/>
              <a:pathLst>
                <a:path extrusionOk="0" h="516" w="312">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53" name="Google Shape;5853;p75"/>
            <p:cNvSpPr/>
            <p:nvPr/>
          </p:nvSpPr>
          <p:spPr>
            <a:xfrm>
              <a:off x="8899694" y="3138374"/>
              <a:ext cx="304599" cy="264093"/>
            </a:xfrm>
            <a:custGeom>
              <a:rect b="b" l="l" r="r" t="t"/>
              <a:pathLst>
                <a:path extrusionOk="0" h="391" w="451">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54" name="Google Shape;5854;p75"/>
            <p:cNvSpPr/>
            <p:nvPr/>
          </p:nvSpPr>
          <p:spPr>
            <a:xfrm>
              <a:off x="8889742" y="2681940"/>
              <a:ext cx="344871" cy="273814"/>
            </a:xfrm>
            <a:custGeom>
              <a:rect b="b" l="l" r="r" t="t"/>
              <a:pathLst>
                <a:path extrusionOk="0" h="405" w="511">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55" name="Google Shape;5855;p75"/>
            <p:cNvSpPr/>
            <p:nvPr/>
          </p:nvSpPr>
          <p:spPr>
            <a:xfrm>
              <a:off x="9198969" y="2681940"/>
              <a:ext cx="304599" cy="264325"/>
            </a:xfrm>
            <a:custGeom>
              <a:rect b="b" l="l" r="r" t="t"/>
              <a:pathLst>
                <a:path extrusionOk="0" h="391" w="451">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56" name="Google Shape;5856;p75"/>
            <p:cNvSpPr/>
            <p:nvPr/>
          </p:nvSpPr>
          <p:spPr>
            <a:xfrm>
              <a:off x="9351499" y="2861088"/>
              <a:ext cx="210627" cy="348807"/>
            </a:xfrm>
            <a:custGeom>
              <a:rect b="b" l="l" r="r" t="t"/>
              <a:pathLst>
                <a:path extrusionOk="0" h="516" w="312">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57" name="Google Shape;5857;p75"/>
            <p:cNvSpPr/>
            <p:nvPr/>
          </p:nvSpPr>
          <p:spPr>
            <a:xfrm>
              <a:off x="9168648" y="3128885"/>
              <a:ext cx="344871" cy="273120"/>
            </a:xfrm>
            <a:custGeom>
              <a:rect b="b" l="l" r="r" t="t"/>
              <a:pathLst>
                <a:path extrusionOk="0" h="404" w="511">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58" name="Google Shape;5858;p75"/>
          <p:cNvGrpSpPr/>
          <p:nvPr/>
        </p:nvGrpSpPr>
        <p:grpSpPr>
          <a:xfrm>
            <a:off x="3699655" y="1550057"/>
            <a:ext cx="445260" cy="445260"/>
            <a:chOff x="4103687" y="1439862"/>
            <a:chExt cx="3986212" cy="3986211"/>
          </a:xfrm>
        </p:grpSpPr>
        <p:sp>
          <p:nvSpPr>
            <p:cNvPr id="5859" name="Google Shape;5859;p75"/>
            <p:cNvSpPr/>
            <p:nvPr/>
          </p:nvSpPr>
          <p:spPr>
            <a:xfrm>
              <a:off x="4103687" y="1439862"/>
              <a:ext cx="2254250" cy="3986211"/>
            </a:xfrm>
            <a:custGeom>
              <a:rect b="b" l="l" r="r" t="t"/>
              <a:pathLst>
                <a:path extrusionOk="0" h="887" w="502">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60" name="Google Shape;5860;p75"/>
            <p:cNvSpPr/>
            <p:nvPr/>
          </p:nvSpPr>
          <p:spPr>
            <a:xfrm>
              <a:off x="5837237" y="1439862"/>
              <a:ext cx="2252662" cy="3986211"/>
            </a:xfrm>
            <a:custGeom>
              <a:rect b="b" l="l" r="r" t="t"/>
              <a:pathLst>
                <a:path extrusionOk="0" h="887" w="502">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61" name="Google Shape;5861;p75"/>
          <p:cNvGrpSpPr/>
          <p:nvPr/>
        </p:nvGrpSpPr>
        <p:grpSpPr>
          <a:xfrm>
            <a:off x="6907645" y="1550361"/>
            <a:ext cx="445803" cy="445535"/>
            <a:chOff x="9878272" y="2682320"/>
            <a:chExt cx="720199" cy="719767"/>
          </a:xfrm>
        </p:grpSpPr>
        <p:sp>
          <p:nvSpPr>
            <p:cNvPr id="5862" name="Google Shape;5862;p75"/>
            <p:cNvSpPr/>
            <p:nvPr/>
          </p:nvSpPr>
          <p:spPr>
            <a:xfrm>
              <a:off x="10056560" y="2963533"/>
              <a:ext cx="541911" cy="438554"/>
            </a:xfrm>
            <a:custGeom>
              <a:rect b="b" l="l" r="r" t="t"/>
              <a:pathLst>
                <a:path extrusionOk="0" h="697" w="861">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63" name="Google Shape;5863;p75"/>
            <p:cNvSpPr/>
            <p:nvPr/>
          </p:nvSpPr>
          <p:spPr>
            <a:xfrm>
              <a:off x="9878272" y="2791266"/>
              <a:ext cx="459066" cy="594405"/>
            </a:xfrm>
            <a:custGeom>
              <a:rect b="b" l="l" r="r" t="t"/>
              <a:pathLst>
                <a:path extrusionOk="0" h="945" w="729">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64" name="Google Shape;5864;p75"/>
            <p:cNvSpPr/>
            <p:nvPr/>
          </p:nvSpPr>
          <p:spPr>
            <a:xfrm>
              <a:off x="9994853" y="2682320"/>
              <a:ext cx="583546" cy="500170"/>
            </a:xfrm>
            <a:custGeom>
              <a:rect b="b" l="l" r="r" t="t"/>
              <a:pathLst>
                <a:path extrusionOk="0" h="795" w="927">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65" name="Google Shape;5865;p75"/>
          <p:cNvGrpSpPr/>
          <p:nvPr/>
        </p:nvGrpSpPr>
        <p:grpSpPr>
          <a:xfrm>
            <a:off x="7549143" y="1550278"/>
            <a:ext cx="445700" cy="445701"/>
            <a:chOff x="10914618" y="2682187"/>
            <a:chExt cx="720033" cy="720033"/>
          </a:xfrm>
        </p:grpSpPr>
        <p:sp>
          <p:nvSpPr>
            <p:cNvPr id="5866" name="Google Shape;5866;p75"/>
            <p:cNvSpPr/>
            <p:nvPr/>
          </p:nvSpPr>
          <p:spPr>
            <a:xfrm>
              <a:off x="11401733" y="2955582"/>
              <a:ext cx="229448" cy="412406"/>
            </a:xfrm>
            <a:custGeom>
              <a:rect b="b" l="l" r="r" t="t"/>
              <a:pathLst>
                <a:path extrusionOk="0" h="602" w="335">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67" name="Google Shape;5867;p75"/>
            <p:cNvSpPr/>
            <p:nvPr/>
          </p:nvSpPr>
          <p:spPr>
            <a:xfrm>
              <a:off x="10914618" y="3012482"/>
              <a:ext cx="370771" cy="315723"/>
            </a:xfrm>
            <a:custGeom>
              <a:rect b="b" l="l" r="r" t="t"/>
              <a:pathLst>
                <a:path extrusionOk="0" h="461" w="542">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68" name="Google Shape;5868;p75"/>
            <p:cNvSpPr/>
            <p:nvPr/>
          </p:nvSpPr>
          <p:spPr>
            <a:xfrm>
              <a:off x="11136202" y="2682187"/>
              <a:ext cx="343016" cy="292593"/>
            </a:xfrm>
            <a:custGeom>
              <a:rect b="b" l="l" r="r" t="t"/>
              <a:pathLst>
                <a:path extrusionOk="0" h="427" w="501">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69" name="Google Shape;5869;p75"/>
            <p:cNvSpPr/>
            <p:nvPr/>
          </p:nvSpPr>
          <p:spPr>
            <a:xfrm>
              <a:off x="10917856" y="2716419"/>
              <a:ext cx="230142" cy="411712"/>
            </a:xfrm>
            <a:custGeom>
              <a:rect b="b" l="l" r="r" t="t"/>
              <a:pathLst>
                <a:path extrusionOk="0" h="601" w="336">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70" name="Google Shape;5870;p75"/>
            <p:cNvSpPr/>
            <p:nvPr/>
          </p:nvSpPr>
          <p:spPr>
            <a:xfrm>
              <a:off x="11069819" y="3108934"/>
              <a:ext cx="343016" cy="293287"/>
            </a:xfrm>
            <a:custGeom>
              <a:rect b="b" l="l" r="r" t="t"/>
              <a:pathLst>
                <a:path extrusionOk="0" h="428" w="501">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71" name="Google Shape;5871;p75"/>
            <p:cNvSpPr/>
            <p:nvPr/>
          </p:nvSpPr>
          <p:spPr>
            <a:xfrm>
              <a:off x="11263647" y="2756203"/>
              <a:ext cx="371003" cy="315723"/>
            </a:xfrm>
            <a:custGeom>
              <a:rect b="b" l="l" r="r" t="t"/>
              <a:pathLst>
                <a:path extrusionOk="0" h="461" w="542">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72" name="Google Shape;5872;p75"/>
          <p:cNvGrpSpPr/>
          <p:nvPr/>
        </p:nvGrpSpPr>
        <p:grpSpPr>
          <a:xfrm>
            <a:off x="1772664" y="843057"/>
            <a:ext cx="361521" cy="445816"/>
            <a:chOff x="1582665" y="1011072"/>
            <a:chExt cx="584040" cy="720220"/>
          </a:xfrm>
        </p:grpSpPr>
        <p:sp>
          <p:nvSpPr>
            <p:cNvPr id="5873" name="Google Shape;5873;p75"/>
            <p:cNvSpPr/>
            <p:nvPr/>
          </p:nvSpPr>
          <p:spPr>
            <a:xfrm>
              <a:off x="1638485" y="1571653"/>
              <a:ext cx="449564" cy="159640"/>
            </a:xfrm>
            <a:custGeom>
              <a:rect b="b" l="l" r="r" t="t"/>
              <a:pathLst>
                <a:path extrusionOk="0" h="273" w="767">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74" name="Google Shape;5874;p75"/>
            <p:cNvSpPr/>
            <p:nvPr/>
          </p:nvSpPr>
          <p:spPr>
            <a:xfrm>
              <a:off x="1590507" y="1435245"/>
              <a:ext cx="515072" cy="136407"/>
            </a:xfrm>
            <a:custGeom>
              <a:rect b="b" l="l" r="r" t="t"/>
              <a:pathLst>
                <a:path extrusionOk="0" h="233" w="879">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75" name="Google Shape;5875;p75"/>
            <p:cNvSpPr/>
            <p:nvPr/>
          </p:nvSpPr>
          <p:spPr>
            <a:xfrm>
              <a:off x="1582665" y="1299068"/>
              <a:ext cx="576890" cy="136177"/>
            </a:xfrm>
            <a:custGeom>
              <a:rect b="b" l="l" r="r" t="t"/>
              <a:pathLst>
                <a:path extrusionOk="0" h="233" w="984">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76" name="Google Shape;5876;p75"/>
            <p:cNvSpPr/>
            <p:nvPr/>
          </p:nvSpPr>
          <p:spPr>
            <a:xfrm>
              <a:off x="1665934" y="1011072"/>
              <a:ext cx="484393" cy="151589"/>
            </a:xfrm>
            <a:custGeom>
              <a:rect b="b" l="l" r="r" t="t"/>
              <a:pathLst>
                <a:path extrusionOk="0" h="259" w="826">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77" name="Google Shape;5877;p75"/>
            <p:cNvSpPr/>
            <p:nvPr/>
          </p:nvSpPr>
          <p:spPr>
            <a:xfrm>
              <a:off x="1639639" y="1162661"/>
              <a:ext cx="527066" cy="136407"/>
            </a:xfrm>
            <a:custGeom>
              <a:rect b="b" l="l" r="r" t="t"/>
              <a:pathLst>
                <a:path extrusionOk="0" h="233" w="899">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78" name="Google Shape;5878;p75"/>
          <p:cNvGrpSpPr/>
          <p:nvPr/>
        </p:nvGrpSpPr>
        <p:grpSpPr>
          <a:xfrm>
            <a:off x="2374048" y="843078"/>
            <a:ext cx="379481" cy="445796"/>
            <a:chOff x="2554206" y="1011105"/>
            <a:chExt cx="613055" cy="720187"/>
          </a:xfrm>
        </p:grpSpPr>
        <p:sp>
          <p:nvSpPr>
            <p:cNvPr id="5879" name="Google Shape;5879;p75"/>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80" name="Google Shape;5880;p75"/>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81" name="Google Shape;5881;p75"/>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882" name="Google Shape;5882;p75"/>
          <p:cNvGrpSpPr/>
          <p:nvPr/>
        </p:nvGrpSpPr>
        <p:grpSpPr>
          <a:xfrm>
            <a:off x="6922223" y="797418"/>
            <a:ext cx="460705" cy="491455"/>
            <a:chOff x="9901824" y="937343"/>
            <a:chExt cx="744273" cy="793950"/>
          </a:xfrm>
        </p:grpSpPr>
        <p:grpSp>
          <p:nvGrpSpPr>
            <p:cNvPr id="5883" name="Google Shape;5883;p75"/>
            <p:cNvGrpSpPr/>
            <p:nvPr/>
          </p:nvGrpSpPr>
          <p:grpSpPr>
            <a:xfrm>
              <a:off x="9901824" y="937343"/>
              <a:ext cx="744273" cy="793950"/>
              <a:chOff x="9901824" y="937343"/>
              <a:chExt cx="744273" cy="793950"/>
            </a:xfrm>
          </p:grpSpPr>
          <p:sp>
            <p:nvSpPr>
              <p:cNvPr id="5884" name="Google Shape;5884;p75"/>
              <p:cNvSpPr/>
              <p:nvPr/>
            </p:nvSpPr>
            <p:spPr>
              <a:xfrm>
                <a:off x="10463799" y="1043794"/>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85" name="Google Shape;5885;p75"/>
              <p:cNvSpPr/>
              <p:nvPr/>
            </p:nvSpPr>
            <p:spPr>
              <a:xfrm>
                <a:off x="10546077" y="1303491"/>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86" name="Google Shape;5886;p75"/>
              <p:cNvSpPr/>
              <p:nvPr/>
            </p:nvSpPr>
            <p:spPr>
              <a:xfrm>
                <a:off x="10463799" y="1499539"/>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87" name="Google Shape;5887;p75"/>
              <p:cNvSpPr/>
              <p:nvPr/>
            </p:nvSpPr>
            <p:spPr>
              <a:xfrm>
                <a:off x="10008275" y="1500204"/>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88" name="Google Shape;5888;p75"/>
              <p:cNvSpPr/>
              <p:nvPr/>
            </p:nvSpPr>
            <p:spPr>
              <a:xfrm>
                <a:off x="9901824" y="1303934"/>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89" name="Google Shape;5889;p75"/>
              <p:cNvSpPr/>
              <p:nvPr/>
            </p:nvSpPr>
            <p:spPr>
              <a:xfrm>
                <a:off x="10008275" y="1044237"/>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90" name="Google Shape;5890;p75"/>
              <p:cNvSpPr/>
              <p:nvPr/>
            </p:nvSpPr>
            <p:spPr>
              <a:xfrm>
                <a:off x="10267751" y="937343"/>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91" name="Google Shape;5891;p75"/>
              <p:cNvSpPr/>
              <p:nvPr/>
            </p:nvSpPr>
            <p:spPr>
              <a:xfrm>
                <a:off x="10183698" y="1629498"/>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92" name="Google Shape;5892;p75"/>
              <p:cNvSpPr/>
              <p:nvPr/>
            </p:nvSpPr>
            <p:spPr>
              <a:xfrm>
                <a:off x="10188356" y="1667865"/>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93" name="Google Shape;5893;p75"/>
              <p:cNvSpPr/>
              <p:nvPr/>
            </p:nvSpPr>
            <p:spPr>
              <a:xfrm>
                <a:off x="10212751" y="1705567"/>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5894" name="Google Shape;5894;p75"/>
            <p:cNvSpPr/>
            <p:nvPr/>
          </p:nvSpPr>
          <p:spPr>
            <a:xfrm>
              <a:off x="10047751" y="1220548"/>
              <a:ext cx="217117" cy="205362"/>
            </a:xfrm>
            <a:custGeom>
              <a:rect b="b" l="l" r="r" t="t"/>
              <a:pathLst>
                <a:path extrusionOk="0" h="359" w="38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95" name="Google Shape;5895;p75"/>
            <p:cNvSpPr/>
            <p:nvPr/>
          </p:nvSpPr>
          <p:spPr>
            <a:xfrm>
              <a:off x="10063053" y="1080830"/>
              <a:ext cx="205806" cy="250604"/>
            </a:xfrm>
            <a:custGeom>
              <a:rect b="b" l="l" r="r" t="t"/>
              <a:pathLst>
                <a:path extrusionOk="0" h="438" w="36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96" name="Google Shape;5896;p75"/>
            <p:cNvSpPr/>
            <p:nvPr/>
          </p:nvSpPr>
          <p:spPr>
            <a:xfrm>
              <a:off x="10276400" y="1080830"/>
              <a:ext cx="208024" cy="250604"/>
            </a:xfrm>
            <a:custGeom>
              <a:rect b="b" l="l" r="r" t="t"/>
              <a:pathLst>
                <a:path extrusionOk="0" h="438" w="364">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97" name="Google Shape;5897;p75"/>
            <p:cNvSpPr/>
            <p:nvPr/>
          </p:nvSpPr>
          <p:spPr>
            <a:xfrm>
              <a:off x="10280392" y="1218773"/>
              <a:ext cx="219334" cy="208689"/>
            </a:xfrm>
            <a:custGeom>
              <a:rect b="b" l="l" r="r" t="t"/>
              <a:pathLst>
                <a:path extrusionOk="0" h="365" w="384">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98" name="Google Shape;5898;p75"/>
            <p:cNvSpPr/>
            <p:nvPr/>
          </p:nvSpPr>
          <p:spPr>
            <a:xfrm>
              <a:off x="10116279" y="1345184"/>
              <a:ext cx="152580" cy="267681"/>
            </a:xfrm>
            <a:custGeom>
              <a:rect b="b" l="l" r="r" t="t"/>
              <a:pathLst>
                <a:path extrusionOk="0" h="468" w="267">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899" name="Google Shape;5899;p75"/>
            <p:cNvSpPr/>
            <p:nvPr/>
          </p:nvSpPr>
          <p:spPr>
            <a:xfrm>
              <a:off x="10276400" y="1345184"/>
              <a:ext cx="154798" cy="267681"/>
            </a:xfrm>
            <a:custGeom>
              <a:rect b="b" l="l" r="r" t="t"/>
              <a:pathLst>
                <a:path extrusionOk="0" h="468" w="271">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900" name="Google Shape;5900;p75"/>
          <p:cNvGrpSpPr/>
          <p:nvPr/>
        </p:nvGrpSpPr>
        <p:grpSpPr>
          <a:xfrm>
            <a:off x="2993392" y="843244"/>
            <a:ext cx="369868" cy="445629"/>
            <a:chOff x="3554761" y="1011374"/>
            <a:chExt cx="597525" cy="719918"/>
          </a:xfrm>
        </p:grpSpPr>
        <p:sp>
          <p:nvSpPr>
            <p:cNvPr id="5901" name="Google Shape;5901;p75"/>
            <p:cNvSpPr/>
            <p:nvPr/>
          </p:nvSpPr>
          <p:spPr>
            <a:xfrm>
              <a:off x="3615879" y="1376596"/>
              <a:ext cx="441685" cy="354696"/>
            </a:xfrm>
            <a:custGeom>
              <a:rect b="b" l="l" r="r" t="t"/>
              <a:pathLst>
                <a:path extrusionOk="0" h="638" w="797">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02" name="Google Shape;5902;p75"/>
            <p:cNvSpPr/>
            <p:nvPr/>
          </p:nvSpPr>
          <p:spPr>
            <a:xfrm>
              <a:off x="3554761" y="1164199"/>
              <a:ext cx="288366" cy="430478"/>
            </a:xfrm>
            <a:custGeom>
              <a:rect b="b" l="l" r="r" t="t"/>
              <a:pathLst>
                <a:path extrusionOk="0" h="774" w="52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03" name="Google Shape;5903;p75"/>
            <p:cNvSpPr/>
            <p:nvPr/>
          </p:nvSpPr>
          <p:spPr>
            <a:xfrm>
              <a:off x="3860350" y="1126940"/>
              <a:ext cx="291937" cy="427110"/>
            </a:xfrm>
            <a:custGeom>
              <a:rect b="b" l="l" r="r" t="t"/>
              <a:pathLst>
                <a:path extrusionOk="0" h="768" w="527">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04" name="Google Shape;5904;p75"/>
            <p:cNvSpPr/>
            <p:nvPr/>
          </p:nvSpPr>
          <p:spPr>
            <a:xfrm>
              <a:off x="3644023" y="1011374"/>
              <a:ext cx="449665" cy="347961"/>
            </a:xfrm>
            <a:custGeom>
              <a:rect b="b" l="l" r="r" t="t"/>
              <a:pathLst>
                <a:path extrusionOk="0" h="626" w="811">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905" name="Google Shape;5905;p75"/>
          <p:cNvGrpSpPr/>
          <p:nvPr/>
        </p:nvGrpSpPr>
        <p:grpSpPr>
          <a:xfrm>
            <a:off x="3603122" y="843032"/>
            <a:ext cx="370755" cy="445841"/>
            <a:chOff x="4539787" y="1011032"/>
            <a:chExt cx="598958" cy="720261"/>
          </a:xfrm>
        </p:grpSpPr>
        <p:sp>
          <p:nvSpPr>
            <p:cNvPr id="5906" name="Google Shape;5906;p75"/>
            <p:cNvSpPr/>
            <p:nvPr/>
          </p:nvSpPr>
          <p:spPr>
            <a:xfrm>
              <a:off x="4849480" y="1011032"/>
              <a:ext cx="289264" cy="340491"/>
            </a:xfrm>
            <a:custGeom>
              <a:rect b="b" l="l" r="r" t="t"/>
              <a:pathLst>
                <a:path extrusionOk="0" h="610" w="518">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07" name="Google Shape;5907;p75"/>
            <p:cNvSpPr/>
            <p:nvPr/>
          </p:nvSpPr>
          <p:spPr>
            <a:xfrm>
              <a:off x="4599335" y="1012768"/>
              <a:ext cx="277094" cy="339188"/>
            </a:xfrm>
            <a:custGeom>
              <a:rect b="b" l="l" r="r" t="t"/>
              <a:pathLst>
                <a:path extrusionOk="0" h="608" w="496">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08" name="Google Shape;5908;p75"/>
            <p:cNvSpPr/>
            <p:nvPr/>
          </p:nvSpPr>
          <p:spPr>
            <a:xfrm>
              <a:off x="4539787" y="1276220"/>
              <a:ext cx="295350" cy="349606"/>
            </a:xfrm>
            <a:custGeom>
              <a:rect b="b" l="l" r="r" t="t"/>
              <a:pathLst>
                <a:path extrusionOk="0" h="627" w="529">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09" name="Google Shape;5909;p75"/>
            <p:cNvSpPr/>
            <p:nvPr/>
          </p:nvSpPr>
          <p:spPr>
            <a:xfrm>
              <a:off x="4854479" y="1272314"/>
              <a:ext cx="277529" cy="353078"/>
            </a:xfrm>
            <a:custGeom>
              <a:rect b="b" l="l" r="r" t="t"/>
              <a:pathLst>
                <a:path extrusionOk="0" h="633" w="497">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10" name="Google Shape;5910;p75"/>
            <p:cNvSpPr/>
            <p:nvPr/>
          </p:nvSpPr>
          <p:spPr>
            <a:xfrm>
              <a:off x="4661491" y="1370403"/>
              <a:ext cx="388584" cy="360890"/>
            </a:xfrm>
            <a:custGeom>
              <a:rect b="b" l="l" r="r" t="t"/>
              <a:pathLst>
                <a:path extrusionOk="0" h="647" w="696">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911" name="Google Shape;5911;p75"/>
          <p:cNvGrpSpPr/>
          <p:nvPr/>
        </p:nvGrpSpPr>
        <p:grpSpPr>
          <a:xfrm>
            <a:off x="4213740" y="843140"/>
            <a:ext cx="366917" cy="445733"/>
            <a:chOff x="5526246" y="1011207"/>
            <a:chExt cx="592758" cy="720086"/>
          </a:xfrm>
        </p:grpSpPr>
        <p:sp>
          <p:nvSpPr>
            <p:cNvPr id="5912" name="Google Shape;5912;p75"/>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13" name="Google Shape;5913;p75"/>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14" name="Google Shape;5914;p75"/>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15" name="Google Shape;5915;p75"/>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16" name="Google Shape;5916;p75"/>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17" name="Google Shape;5917;p75"/>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918" name="Google Shape;5918;p75"/>
          <p:cNvGrpSpPr/>
          <p:nvPr/>
        </p:nvGrpSpPr>
        <p:grpSpPr>
          <a:xfrm>
            <a:off x="1168508" y="843134"/>
            <a:ext cx="364294" cy="445740"/>
            <a:chOff x="606645" y="1011196"/>
            <a:chExt cx="588520" cy="720096"/>
          </a:xfrm>
        </p:grpSpPr>
        <p:sp>
          <p:nvSpPr>
            <p:cNvPr id="5919" name="Google Shape;5919;p75"/>
            <p:cNvSpPr/>
            <p:nvPr/>
          </p:nvSpPr>
          <p:spPr>
            <a:xfrm>
              <a:off x="659316" y="1517469"/>
              <a:ext cx="456722" cy="213824"/>
            </a:xfrm>
            <a:custGeom>
              <a:rect b="b" l="l" r="r" t="t"/>
              <a:pathLst>
                <a:path extrusionOk="0" h="358" w="763">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20" name="Google Shape;5920;p75"/>
            <p:cNvSpPr/>
            <p:nvPr/>
          </p:nvSpPr>
          <p:spPr>
            <a:xfrm>
              <a:off x="606645" y="1354464"/>
              <a:ext cx="561583" cy="154615"/>
            </a:xfrm>
            <a:custGeom>
              <a:rect b="b" l="l" r="r" t="t"/>
              <a:pathLst>
                <a:path extrusionOk="0" h="259" w="938">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21" name="Google Shape;5921;p75"/>
            <p:cNvSpPr/>
            <p:nvPr/>
          </p:nvSpPr>
          <p:spPr>
            <a:xfrm>
              <a:off x="661721" y="1191460"/>
              <a:ext cx="533444" cy="154135"/>
            </a:xfrm>
            <a:custGeom>
              <a:rect b="b" l="l" r="r" t="t"/>
              <a:pathLst>
                <a:path extrusionOk="0" h="258" w="891">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22" name="Google Shape;5922;p75"/>
            <p:cNvSpPr/>
            <p:nvPr/>
          </p:nvSpPr>
          <p:spPr>
            <a:xfrm>
              <a:off x="683367" y="1011196"/>
              <a:ext cx="497368" cy="171394"/>
            </a:xfrm>
            <a:custGeom>
              <a:rect b="b" l="l" r="r" t="t"/>
              <a:pathLst>
                <a:path extrusionOk="0" h="287" w="831">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923" name="Google Shape;5923;p75"/>
          <p:cNvGrpSpPr/>
          <p:nvPr/>
        </p:nvGrpSpPr>
        <p:grpSpPr>
          <a:xfrm>
            <a:off x="7622791" y="843111"/>
            <a:ext cx="298405" cy="445762"/>
            <a:chOff x="11033597" y="1011159"/>
            <a:chExt cx="482075" cy="720133"/>
          </a:xfrm>
        </p:grpSpPr>
        <p:sp>
          <p:nvSpPr>
            <p:cNvPr id="5924" name="Google Shape;5924;p75"/>
            <p:cNvSpPr/>
            <p:nvPr/>
          </p:nvSpPr>
          <p:spPr>
            <a:xfrm>
              <a:off x="11033597" y="1414369"/>
              <a:ext cx="482075" cy="151349"/>
            </a:xfrm>
            <a:custGeom>
              <a:rect b="b" l="l" r="r" t="t"/>
              <a:pathLst>
                <a:path extrusionOk="0" h="227" w="724">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925" name="Google Shape;5925;p75"/>
            <p:cNvSpPr/>
            <p:nvPr/>
          </p:nvSpPr>
          <p:spPr>
            <a:xfrm>
              <a:off x="11142821" y="1011159"/>
              <a:ext cx="263627" cy="229006"/>
            </a:xfrm>
            <a:custGeom>
              <a:rect b="b" l="l" r="r" t="t"/>
              <a:pathLst>
                <a:path extrusionOk="0" h="343" w="396">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926" name="Google Shape;5926;p75"/>
            <p:cNvSpPr/>
            <p:nvPr/>
          </p:nvSpPr>
          <p:spPr>
            <a:xfrm>
              <a:off x="11052228" y="1576445"/>
              <a:ext cx="444813" cy="154847"/>
            </a:xfrm>
            <a:custGeom>
              <a:rect b="b" l="l" r="r" t="t"/>
              <a:pathLst>
                <a:path extrusionOk="0" h="232" w="668">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927" name="Google Shape;5927;p75"/>
            <p:cNvSpPr/>
            <p:nvPr/>
          </p:nvSpPr>
          <p:spPr>
            <a:xfrm>
              <a:off x="11051762" y="1251592"/>
              <a:ext cx="446676" cy="151349"/>
            </a:xfrm>
            <a:custGeom>
              <a:rect b="b" l="l" r="r" t="t"/>
              <a:pathLst>
                <a:path extrusionOk="0" h="227" w="671">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5928" name="Google Shape;5928;p75"/>
          <p:cNvGrpSpPr/>
          <p:nvPr/>
        </p:nvGrpSpPr>
        <p:grpSpPr>
          <a:xfrm>
            <a:off x="6221656" y="797418"/>
            <a:ext cx="460705" cy="491455"/>
            <a:chOff x="8770051" y="937343"/>
            <a:chExt cx="744273" cy="793950"/>
          </a:xfrm>
        </p:grpSpPr>
        <p:sp>
          <p:nvSpPr>
            <p:cNvPr id="5929" name="Google Shape;5929;p75"/>
            <p:cNvSpPr/>
            <p:nvPr/>
          </p:nvSpPr>
          <p:spPr>
            <a:xfrm>
              <a:off x="8968558" y="1402926"/>
              <a:ext cx="348361" cy="98539"/>
            </a:xfrm>
            <a:custGeom>
              <a:rect b="b" l="l" r="r" t="t"/>
              <a:pathLst>
                <a:path extrusionOk="0" h="492696" w="1741804">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30" name="Google Shape;5930;p75"/>
            <p:cNvSpPr/>
            <p:nvPr/>
          </p:nvSpPr>
          <p:spPr>
            <a:xfrm>
              <a:off x="8960465" y="1079360"/>
              <a:ext cx="362496" cy="102351"/>
            </a:xfrm>
            <a:custGeom>
              <a:rect b="b" l="l" r="r" t="t"/>
              <a:pathLst>
                <a:path extrusionOk="0" h="511754" w="181248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31" name="Google Shape;5931;p75"/>
            <p:cNvSpPr/>
            <p:nvPr/>
          </p:nvSpPr>
          <p:spPr>
            <a:xfrm>
              <a:off x="8930121" y="1189758"/>
              <a:ext cx="422643" cy="98539"/>
            </a:xfrm>
            <a:custGeom>
              <a:rect b="b" l="l" r="r" t="t"/>
              <a:pathLst>
                <a:path extrusionOk="0" h="492696" w="2113216">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32" name="Google Shape;5932;p75"/>
            <p:cNvSpPr/>
            <p:nvPr/>
          </p:nvSpPr>
          <p:spPr>
            <a:xfrm>
              <a:off x="8930847" y="1296342"/>
              <a:ext cx="421894" cy="98539"/>
            </a:xfrm>
            <a:custGeom>
              <a:rect b="b" l="l" r="r" t="t"/>
              <a:pathLst>
                <a:path extrusionOk="0" h="492696" w="2109469">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33" name="Google Shape;5933;p75"/>
            <p:cNvSpPr/>
            <p:nvPr/>
          </p:nvSpPr>
          <p:spPr>
            <a:xfrm>
              <a:off x="9031006" y="1509510"/>
              <a:ext cx="223837" cy="102349"/>
            </a:xfrm>
            <a:custGeom>
              <a:rect b="b" l="l" r="r" t="t"/>
              <a:pathLst>
                <a:path extrusionOk="0" h="511746" w="1119187">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934" name="Google Shape;5934;p75"/>
            <p:cNvGrpSpPr/>
            <p:nvPr/>
          </p:nvGrpSpPr>
          <p:grpSpPr>
            <a:xfrm>
              <a:off x="8770051" y="937343"/>
              <a:ext cx="744273" cy="793950"/>
              <a:chOff x="6565437" y="1588001"/>
              <a:chExt cx="744273" cy="793950"/>
            </a:xfrm>
          </p:grpSpPr>
          <p:sp>
            <p:nvSpPr>
              <p:cNvPr id="5935" name="Google Shape;5935;p75"/>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36" name="Google Shape;5936;p75"/>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37" name="Google Shape;5937;p75"/>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38" name="Google Shape;5938;p75"/>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39" name="Google Shape;5939;p75"/>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40" name="Google Shape;5940;p75"/>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41" name="Google Shape;5941;p75"/>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42" name="Google Shape;5942;p75"/>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43" name="Google Shape;5943;p75"/>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44" name="Google Shape;5944;p75"/>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5945" name="Google Shape;5945;p75"/>
          <p:cNvGrpSpPr/>
          <p:nvPr/>
        </p:nvGrpSpPr>
        <p:grpSpPr>
          <a:xfrm>
            <a:off x="4820520" y="797418"/>
            <a:ext cx="460705" cy="491455"/>
            <a:chOff x="6506504" y="937343"/>
            <a:chExt cx="744273" cy="793950"/>
          </a:xfrm>
        </p:grpSpPr>
        <p:sp>
          <p:nvSpPr>
            <p:cNvPr id="5946" name="Google Shape;5946;p75"/>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47" name="Google Shape;5947;p75"/>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48" name="Google Shape;5948;p75"/>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949" name="Google Shape;5949;p75"/>
            <p:cNvGrpSpPr/>
            <p:nvPr/>
          </p:nvGrpSpPr>
          <p:grpSpPr>
            <a:xfrm>
              <a:off x="6506504" y="937343"/>
              <a:ext cx="744273" cy="793950"/>
              <a:chOff x="6565437" y="1588001"/>
              <a:chExt cx="744273" cy="793950"/>
            </a:xfrm>
          </p:grpSpPr>
          <p:sp>
            <p:nvSpPr>
              <p:cNvPr id="5950" name="Google Shape;5950;p75"/>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51" name="Google Shape;5951;p75"/>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52" name="Google Shape;5952;p75"/>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53" name="Google Shape;5953;p75"/>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54" name="Google Shape;5954;p75"/>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55" name="Google Shape;5955;p75"/>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56" name="Google Shape;5956;p75"/>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57" name="Google Shape;5957;p75"/>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58" name="Google Shape;5958;p75"/>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59" name="Google Shape;5959;p75"/>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5960" name="Google Shape;5960;p75"/>
          <p:cNvGrpSpPr/>
          <p:nvPr/>
        </p:nvGrpSpPr>
        <p:grpSpPr>
          <a:xfrm>
            <a:off x="5521088" y="797418"/>
            <a:ext cx="460705" cy="491455"/>
            <a:chOff x="7638277" y="937343"/>
            <a:chExt cx="744273" cy="793950"/>
          </a:xfrm>
        </p:grpSpPr>
        <p:sp>
          <p:nvSpPr>
            <p:cNvPr id="5961" name="Google Shape;5961;p75"/>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62" name="Google Shape;5962;p75"/>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63" name="Google Shape;5963;p75"/>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64" name="Google Shape;5964;p75"/>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965" name="Google Shape;5965;p75"/>
            <p:cNvGrpSpPr/>
            <p:nvPr/>
          </p:nvGrpSpPr>
          <p:grpSpPr>
            <a:xfrm>
              <a:off x="7638277" y="937343"/>
              <a:ext cx="744273" cy="793950"/>
              <a:chOff x="6565437" y="1588001"/>
              <a:chExt cx="744273" cy="793950"/>
            </a:xfrm>
          </p:grpSpPr>
          <p:sp>
            <p:nvSpPr>
              <p:cNvPr id="5966" name="Google Shape;5966;p75"/>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67" name="Google Shape;5967;p75"/>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68" name="Google Shape;5968;p75"/>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69" name="Google Shape;5969;p75"/>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70" name="Google Shape;5970;p75"/>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71" name="Google Shape;5971;p75"/>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72" name="Google Shape;5972;p75"/>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73" name="Google Shape;5973;p75"/>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74" name="Google Shape;5974;p75"/>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75" name="Google Shape;5975;p75"/>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5976" name="Google Shape;5976;p75"/>
          <p:cNvGrpSpPr/>
          <p:nvPr/>
        </p:nvGrpSpPr>
        <p:grpSpPr>
          <a:xfrm>
            <a:off x="3061198" y="2986973"/>
            <a:ext cx="445779" cy="400764"/>
            <a:chOff x="3778727" y="4460423"/>
            <a:chExt cx="720160" cy="647438"/>
          </a:xfrm>
        </p:grpSpPr>
        <p:sp>
          <p:nvSpPr>
            <p:cNvPr id="5977" name="Google Shape;5977;p75"/>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78" name="Google Shape;5978;p75"/>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79" name="Google Shape;5979;p75"/>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80" name="Google Shape;5980;p75"/>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81" name="Google Shape;5981;p75"/>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82" name="Google Shape;5982;p75"/>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83" name="Google Shape;5983;p75"/>
            <p:cNvSpPr/>
            <p:nvPr/>
          </p:nvSpPr>
          <p:spPr>
            <a:xfrm>
              <a:off x="3778727" y="4460423"/>
              <a:ext cx="719100" cy="792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984" name="Google Shape;5984;p75"/>
          <p:cNvGrpSpPr/>
          <p:nvPr/>
        </p:nvGrpSpPr>
        <p:grpSpPr>
          <a:xfrm>
            <a:off x="1138083" y="2972048"/>
            <a:ext cx="445680" cy="430613"/>
            <a:chOff x="557494" y="4436312"/>
            <a:chExt cx="720000" cy="695660"/>
          </a:xfrm>
        </p:grpSpPr>
        <p:sp>
          <p:nvSpPr>
            <p:cNvPr id="5985" name="Google Shape;5985;p75"/>
            <p:cNvSpPr/>
            <p:nvPr/>
          </p:nvSpPr>
          <p:spPr>
            <a:xfrm>
              <a:off x="557494" y="4436312"/>
              <a:ext cx="720000" cy="1446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86" name="Google Shape;5986;p75"/>
            <p:cNvSpPr/>
            <p:nvPr/>
          </p:nvSpPr>
          <p:spPr>
            <a:xfrm>
              <a:off x="651816" y="4730082"/>
              <a:ext cx="533789" cy="218575"/>
            </a:xfrm>
            <a:custGeom>
              <a:rect b="b" l="l" r="r" t="t"/>
              <a:pathLst>
                <a:path extrusionOk="0" h="325" w="791">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87" name="Google Shape;5987;p75"/>
            <p:cNvSpPr/>
            <p:nvPr/>
          </p:nvSpPr>
          <p:spPr>
            <a:xfrm>
              <a:off x="564298" y="4539996"/>
              <a:ext cx="709060" cy="225815"/>
            </a:xfrm>
            <a:custGeom>
              <a:rect b="b" l="l" r="r" t="t"/>
              <a:pathLst>
                <a:path extrusionOk="0" h="336" w="1051">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88" name="Google Shape;5988;p75"/>
            <p:cNvSpPr/>
            <p:nvPr/>
          </p:nvSpPr>
          <p:spPr>
            <a:xfrm>
              <a:off x="739569" y="4921102"/>
              <a:ext cx="357815" cy="210870"/>
            </a:xfrm>
            <a:custGeom>
              <a:rect b="b" l="l" r="r" t="t"/>
              <a:pathLst>
                <a:path extrusionOk="0" h="314" w="53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989" name="Google Shape;5989;p75"/>
          <p:cNvGrpSpPr/>
          <p:nvPr/>
        </p:nvGrpSpPr>
        <p:grpSpPr>
          <a:xfrm>
            <a:off x="4343305" y="2964459"/>
            <a:ext cx="445833" cy="445792"/>
            <a:chOff x="5926265" y="4424051"/>
            <a:chExt cx="720246" cy="720181"/>
          </a:xfrm>
        </p:grpSpPr>
        <p:sp>
          <p:nvSpPr>
            <p:cNvPr id="5990" name="Google Shape;5990;p75"/>
            <p:cNvSpPr/>
            <p:nvPr/>
          </p:nvSpPr>
          <p:spPr>
            <a:xfrm>
              <a:off x="5926265" y="4424051"/>
              <a:ext cx="355650" cy="355620"/>
            </a:xfrm>
            <a:custGeom>
              <a:rect b="b" l="l" r="r" t="t"/>
              <a:pathLst>
                <a:path extrusionOk="0" h="671" w="671">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91" name="Google Shape;5991;p75"/>
            <p:cNvSpPr/>
            <p:nvPr/>
          </p:nvSpPr>
          <p:spPr>
            <a:xfrm>
              <a:off x="5926265" y="4788612"/>
              <a:ext cx="355650" cy="355620"/>
            </a:xfrm>
            <a:custGeom>
              <a:rect b="b" l="l" r="r" t="t"/>
              <a:pathLst>
                <a:path extrusionOk="0" h="671" w="671">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92" name="Google Shape;5992;p75"/>
            <p:cNvSpPr/>
            <p:nvPr/>
          </p:nvSpPr>
          <p:spPr>
            <a:xfrm>
              <a:off x="6290862" y="4788612"/>
              <a:ext cx="355650" cy="355620"/>
            </a:xfrm>
            <a:custGeom>
              <a:rect b="b" l="l" r="r" t="t"/>
              <a:pathLst>
                <a:path extrusionOk="0" h="671" w="671">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93" name="Google Shape;5993;p75"/>
            <p:cNvSpPr/>
            <p:nvPr/>
          </p:nvSpPr>
          <p:spPr>
            <a:xfrm>
              <a:off x="6290862" y="4424051"/>
              <a:ext cx="355650" cy="355620"/>
            </a:xfrm>
            <a:custGeom>
              <a:rect b="b" l="l" r="r" t="t"/>
              <a:pathLst>
                <a:path extrusionOk="0" h="671" w="671">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994" name="Google Shape;5994;p75"/>
          <p:cNvGrpSpPr/>
          <p:nvPr/>
        </p:nvGrpSpPr>
        <p:grpSpPr>
          <a:xfrm>
            <a:off x="1779066" y="2984013"/>
            <a:ext cx="445680" cy="406684"/>
            <a:chOff x="1631150" y="4455641"/>
            <a:chExt cx="720000" cy="657002"/>
          </a:xfrm>
        </p:grpSpPr>
        <p:sp>
          <p:nvSpPr>
            <p:cNvPr id="5995" name="Google Shape;5995;p75"/>
            <p:cNvSpPr/>
            <p:nvPr/>
          </p:nvSpPr>
          <p:spPr>
            <a:xfrm>
              <a:off x="1631150" y="4455641"/>
              <a:ext cx="720000" cy="1077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96" name="Google Shape;5996;p75"/>
            <p:cNvSpPr/>
            <p:nvPr/>
          </p:nvSpPr>
          <p:spPr>
            <a:xfrm>
              <a:off x="1846141" y="4957304"/>
              <a:ext cx="293050" cy="155339"/>
            </a:xfrm>
            <a:custGeom>
              <a:rect b="b" l="l" r="r" t="t"/>
              <a:pathLst>
                <a:path extrusionOk="0" h="245" w="462">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97" name="Google Shape;5997;p75"/>
            <p:cNvSpPr/>
            <p:nvPr/>
          </p:nvSpPr>
          <p:spPr>
            <a:xfrm>
              <a:off x="1776241" y="4814286"/>
              <a:ext cx="431967" cy="161500"/>
            </a:xfrm>
            <a:custGeom>
              <a:rect b="b" l="l" r="r" t="t"/>
              <a:pathLst>
                <a:path extrusionOk="0" h="255" w="681">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98" name="Google Shape;5998;p75"/>
            <p:cNvSpPr/>
            <p:nvPr/>
          </p:nvSpPr>
          <p:spPr>
            <a:xfrm>
              <a:off x="1639308" y="4531550"/>
              <a:ext cx="706054" cy="169201"/>
            </a:xfrm>
            <a:custGeom>
              <a:rect b="b" l="l" r="r" t="t"/>
              <a:pathLst>
                <a:path extrusionOk="0" h="267" w="1113">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999" name="Google Shape;5999;p75"/>
            <p:cNvSpPr/>
            <p:nvPr/>
          </p:nvSpPr>
          <p:spPr>
            <a:xfrm>
              <a:off x="1708546" y="4674128"/>
              <a:ext cx="567578" cy="164141"/>
            </a:xfrm>
            <a:custGeom>
              <a:rect b="b" l="l" r="r" t="t"/>
              <a:pathLst>
                <a:path extrusionOk="0" h="259" w="895">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00" name="Google Shape;6000;p75"/>
          <p:cNvGrpSpPr/>
          <p:nvPr/>
        </p:nvGrpSpPr>
        <p:grpSpPr>
          <a:xfrm>
            <a:off x="2420095" y="2983429"/>
            <a:ext cx="445680" cy="407853"/>
            <a:chOff x="2704878" y="4454697"/>
            <a:chExt cx="720000" cy="658889"/>
          </a:xfrm>
        </p:grpSpPr>
        <p:sp>
          <p:nvSpPr>
            <p:cNvPr id="6001" name="Google Shape;6001;p75"/>
            <p:cNvSpPr/>
            <p:nvPr/>
          </p:nvSpPr>
          <p:spPr>
            <a:xfrm>
              <a:off x="2704878" y="4454697"/>
              <a:ext cx="720000" cy="864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02" name="Google Shape;6002;p75"/>
            <p:cNvSpPr/>
            <p:nvPr/>
          </p:nvSpPr>
          <p:spPr>
            <a:xfrm>
              <a:off x="2824150" y="4749732"/>
              <a:ext cx="484183" cy="135418"/>
            </a:xfrm>
            <a:custGeom>
              <a:rect b="b" l="l" r="r" t="t"/>
              <a:pathLst>
                <a:path extrusionOk="0" h="205" w="735">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03" name="Google Shape;6003;p75"/>
            <p:cNvSpPr/>
            <p:nvPr/>
          </p:nvSpPr>
          <p:spPr>
            <a:xfrm>
              <a:off x="2939432" y="4986160"/>
              <a:ext cx="253620" cy="127427"/>
            </a:xfrm>
            <a:custGeom>
              <a:rect b="b" l="l" r="r" t="t"/>
              <a:pathLst>
                <a:path extrusionOk="0" h="193" w="385">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04" name="Google Shape;6004;p75"/>
            <p:cNvSpPr/>
            <p:nvPr/>
          </p:nvSpPr>
          <p:spPr>
            <a:xfrm>
              <a:off x="2882012" y="4868057"/>
              <a:ext cx="368237" cy="131423"/>
            </a:xfrm>
            <a:custGeom>
              <a:rect b="b" l="l" r="r" t="t"/>
              <a:pathLst>
                <a:path extrusionOk="0" h="199" w="559">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05" name="Google Shape;6005;p75"/>
            <p:cNvSpPr/>
            <p:nvPr/>
          </p:nvSpPr>
          <p:spPr>
            <a:xfrm>
              <a:off x="2710863" y="4516635"/>
              <a:ext cx="710756" cy="140081"/>
            </a:xfrm>
            <a:custGeom>
              <a:rect b="b" l="l" r="r" t="t"/>
              <a:pathLst>
                <a:path extrusionOk="0" h="212" w="1079">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06" name="Google Shape;6006;p75"/>
            <p:cNvSpPr/>
            <p:nvPr/>
          </p:nvSpPr>
          <p:spPr>
            <a:xfrm>
              <a:off x="2768061" y="4634293"/>
              <a:ext cx="596361" cy="136528"/>
            </a:xfrm>
            <a:custGeom>
              <a:rect b="b" l="l" r="r" t="t"/>
              <a:pathLst>
                <a:path extrusionOk="0" h="207" w="905">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07" name="Google Shape;6007;p75"/>
          <p:cNvGrpSpPr/>
          <p:nvPr/>
        </p:nvGrpSpPr>
        <p:grpSpPr>
          <a:xfrm>
            <a:off x="3702366" y="2985387"/>
            <a:ext cx="445549" cy="403935"/>
            <a:chOff x="4852681" y="4457861"/>
            <a:chExt cx="719788" cy="652561"/>
          </a:xfrm>
        </p:grpSpPr>
        <p:sp>
          <p:nvSpPr>
            <p:cNvPr id="6008" name="Google Shape;6008;p75"/>
            <p:cNvSpPr/>
            <p:nvPr/>
          </p:nvSpPr>
          <p:spPr>
            <a:xfrm>
              <a:off x="5209000" y="4739226"/>
              <a:ext cx="363469" cy="371197"/>
            </a:xfrm>
            <a:custGeom>
              <a:rect b="b" l="l" r="r" t="t"/>
              <a:pathLst>
                <a:path extrusionOk="0" h="641" w="629">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09" name="Google Shape;6009;p75"/>
            <p:cNvSpPr/>
            <p:nvPr/>
          </p:nvSpPr>
          <p:spPr>
            <a:xfrm>
              <a:off x="4852681" y="4739226"/>
              <a:ext cx="363265" cy="371197"/>
            </a:xfrm>
            <a:custGeom>
              <a:rect b="b" l="l" r="r" t="t"/>
              <a:pathLst>
                <a:path extrusionOk="0" h="641" w="629">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10" name="Google Shape;6010;p75"/>
            <p:cNvSpPr/>
            <p:nvPr/>
          </p:nvSpPr>
          <p:spPr>
            <a:xfrm>
              <a:off x="5044529" y="4457861"/>
              <a:ext cx="336092" cy="363011"/>
            </a:xfrm>
            <a:custGeom>
              <a:rect b="b" l="l" r="r" t="t"/>
              <a:pathLst>
                <a:path extrusionOk="0" h="627" w="582">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6011" name="Google Shape;6011;p75"/>
          <p:cNvGrpSpPr/>
          <p:nvPr/>
        </p:nvGrpSpPr>
        <p:grpSpPr>
          <a:xfrm>
            <a:off x="4984527" y="2975824"/>
            <a:ext cx="445818" cy="423063"/>
            <a:chOff x="7000306" y="4442411"/>
            <a:chExt cx="720224" cy="683463"/>
          </a:xfrm>
        </p:grpSpPr>
        <p:sp>
          <p:nvSpPr>
            <p:cNvPr id="6012" name="Google Shape;6012;p75"/>
            <p:cNvSpPr/>
            <p:nvPr/>
          </p:nvSpPr>
          <p:spPr>
            <a:xfrm>
              <a:off x="7360523" y="4580400"/>
              <a:ext cx="360007" cy="280995"/>
            </a:xfrm>
            <a:custGeom>
              <a:rect b="b" l="l" r="r" t="t"/>
              <a:pathLst>
                <a:path extrusionOk="0" h="548" w="701">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13" name="Google Shape;6013;p75"/>
            <p:cNvSpPr/>
            <p:nvPr/>
          </p:nvSpPr>
          <p:spPr>
            <a:xfrm>
              <a:off x="7359894" y="4796791"/>
              <a:ext cx="281006" cy="329083"/>
            </a:xfrm>
            <a:custGeom>
              <a:rect b="b" l="l" r="r" t="t"/>
              <a:pathLst>
                <a:path extrusionOk="0" h="642" w="547">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14" name="Google Shape;6014;p75"/>
            <p:cNvSpPr/>
            <p:nvPr/>
          </p:nvSpPr>
          <p:spPr>
            <a:xfrm>
              <a:off x="7079935" y="4796791"/>
              <a:ext cx="281006" cy="329083"/>
            </a:xfrm>
            <a:custGeom>
              <a:rect b="b" l="l" r="r" t="t"/>
              <a:pathLst>
                <a:path extrusionOk="0" h="642" w="547">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15" name="Google Shape;6015;p75"/>
            <p:cNvSpPr/>
            <p:nvPr/>
          </p:nvSpPr>
          <p:spPr>
            <a:xfrm>
              <a:off x="7000306" y="4580400"/>
              <a:ext cx="360216" cy="280995"/>
            </a:xfrm>
            <a:custGeom>
              <a:rect b="b" l="l" r="r" t="t"/>
              <a:pathLst>
                <a:path extrusionOk="0" h="548" w="701">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16" name="Google Shape;6016;p75"/>
            <p:cNvSpPr/>
            <p:nvPr/>
          </p:nvSpPr>
          <p:spPr>
            <a:xfrm>
              <a:off x="7228925" y="4442411"/>
              <a:ext cx="262985" cy="354379"/>
            </a:xfrm>
            <a:custGeom>
              <a:rect b="b" l="l" r="r" t="t"/>
              <a:pathLst>
                <a:path extrusionOk="0" h="691" w="512">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6017" name="Google Shape;6017;p75"/>
          <p:cNvGrpSpPr/>
          <p:nvPr/>
        </p:nvGrpSpPr>
        <p:grpSpPr>
          <a:xfrm>
            <a:off x="5625735" y="2973621"/>
            <a:ext cx="445779" cy="427468"/>
            <a:chOff x="8074325" y="4438852"/>
            <a:chExt cx="720160" cy="690579"/>
          </a:xfrm>
        </p:grpSpPr>
        <p:sp>
          <p:nvSpPr>
            <p:cNvPr id="6018" name="Google Shape;6018;p75"/>
            <p:cNvSpPr/>
            <p:nvPr/>
          </p:nvSpPr>
          <p:spPr>
            <a:xfrm>
              <a:off x="8177523" y="4784253"/>
              <a:ext cx="257327" cy="345178"/>
            </a:xfrm>
            <a:custGeom>
              <a:rect b="b" l="l" r="r" t="t"/>
              <a:pathLst>
                <a:path extrusionOk="0" h="539" w="402">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19" name="Google Shape;6019;p75"/>
            <p:cNvSpPr/>
            <p:nvPr/>
          </p:nvSpPr>
          <p:spPr>
            <a:xfrm>
              <a:off x="8434850" y="4438852"/>
              <a:ext cx="257327" cy="345401"/>
            </a:xfrm>
            <a:custGeom>
              <a:rect b="b" l="l" r="r" t="t"/>
              <a:pathLst>
                <a:path extrusionOk="0" h="539" w="402">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20" name="Google Shape;6020;p75"/>
            <p:cNvSpPr/>
            <p:nvPr/>
          </p:nvSpPr>
          <p:spPr>
            <a:xfrm>
              <a:off x="8434850" y="4663708"/>
              <a:ext cx="359635" cy="240202"/>
            </a:xfrm>
            <a:custGeom>
              <a:rect b="b" l="l" r="r" t="t"/>
              <a:pathLst>
                <a:path extrusionOk="0" h="375" w="562">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21" name="Google Shape;6021;p75"/>
            <p:cNvSpPr/>
            <p:nvPr/>
          </p:nvSpPr>
          <p:spPr>
            <a:xfrm>
              <a:off x="8434850" y="4784253"/>
              <a:ext cx="257327" cy="345178"/>
            </a:xfrm>
            <a:custGeom>
              <a:rect b="b" l="l" r="r" t="t"/>
              <a:pathLst>
                <a:path extrusionOk="0" h="539" w="402">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22" name="Google Shape;6022;p75"/>
            <p:cNvSpPr/>
            <p:nvPr/>
          </p:nvSpPr>
          <p:spPr>
            <a:xfrm>
              <a:off x="8074325" y="4663708"/>
              <a:ext cx="360524" cy="240202"/>
            </a:xfrm>
            <a:custGeom>
              <a:rect b="b" l="l" r="r" t="t"/>
              <a:pathLst>
                <a:path extrusionOk="0" h="375" w="563">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23" name="Google Shape;6023;p75"/>
            <p:cNvSpPr/>
            <p:nvPr/>
          </p:nvSpPr>
          <p:spPr>
            <a:xfrm>
              <a:off x="8177523" y="4438852"/>
              <a:ext cx="257327" cy="345401"/>
            </a:xfrm>
            <a:custGeom>
              <a:rect b="b" l="l" r="r" t="t"/>
              <a:pathLst>
                <a:path extrusionOk="0" h="539" w="402">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6024" name="Google Shape;6024;p75"/>
          <p:cNvGrpSpPr/>
          <p:nvPr/>
        </p:nvGrpSpPr>
        <p:grpSpPr>
          <a:xfrm>
            <a:off x="6908080" y="2987570"/>
            <a:ext cx="445629" cy="399565"/>
            <a:chOff x="9878975" y="4425243"/>
            <a:chExt cx="719918" cy="645502"/>
          </a:xfrm>
        </p:grpSpPr>
        <p:sp>
          <p:nvSpPr>
            <p:cNvPr id="6025" name="Google Shape;6025;p75"/>
            <p:cNvSpPr/>
            <p:nvPr/>
          </p:nvSpPr>
          <p:spPr>
            <a:xfrm>
              <a:off x="10225338" y="4708710"/>
              <a:ext cx="373555" cy="362034"/>
            </a:xfrm>
            <a:custGeom>
              <a:rect b="b" l="l" r="r" t="t"/>
              <a:pathLst>
                <a:path extrusionOk="0" h="614" w="635">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26" name="Google Shape;6026;p75"/>
            <p:cNvSpPr/>
            <p:nvPr/>
          </p:nvSpPr>
          <p:spPr>
            <a:xfrm>
              <a:off x="10067759" y="4425243"/>
              <a:ext cx="361073" cy="361365"/>
            </a:xfrm>
            <a:custGeom>
              <a:rect b="b" l="l" r="r" t="t"/>
              <a:pathLst>
                <a:path extrusionOk="0" h="613" w="614">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27" name="Google Shape;6027;p75"/>
            <p:cNvSpPr/>
            <p:nvPr/>
          </p:nvSpPr>
          <p:spPr>
            <a:xfrm>
              <a:off x="9878975" y="4708710"/>
              <a:ext cx="359959" cy="362034"/>
            </a:xfrm>
            <a:custGeom>
              <a:rect b="b" l="l" r="r" t="t"/>
              <a:pathLst>
                <a:path extrusionOk="0" h="614" w="612">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28" name="Google Shape;6028;p75"/>
          <p:cNvGrpSpPr/>
          <p:nvPr/>
        </p:nvGrpSpPr>
        <p:grpSpPr>
          <a:xfrm>
            <a:off x="7549097" y="2976371"/>
            <a:ext cx="445785" cy="421964"/>
            <a:chOff x="10914544" y="4407150"/>
            <a:chExt cx="720170" cy="681687"/>
          </a:xfrm>
        </p:grpSpPr>
        <p:sp>
          <p:nvSpPr>
            <p:cNvPr id="6029" name="Google Shape;6029;p75"/>
            <p:cNvSpPr/>
            <p:nvPr/>
          </p:nvSpPr>
          <p:spPr>
            <a:xfrm>
              <a:off x="10914544" y="4407150"/>
              <a:ext cx="349099" cy="392923"/>
            </a:xfrm>
            <a:custGeom>
              <a:rect b="b" l="l" r="r" t="t"/>
              <a:pathLst>
                <a:path extrusionOk="0" h="712" w="632">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30" name="Google Shape;6030;p75"/>
            <p:cNvSpPr/>
            <p:nvPr/>
          </p:nvSpPr>
          <p:spPr>
            <a:xfrm>
              <a:off x="10933187" y="4759296"/>
              <a:ext cx="393264" cy="329541"/>
            </a:xfrm>
            <a:custGeom>
              <a:rect b="b" l="l" r="r" t="t"/>
              <a:pathLst>
                <a:path extrusionOk="0" h="597" w="712">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31" name="Google Shape;6031;p75"/>
            <p:cNvSpPr/>
            <p:nvPr/>
          </p:nvSpPr>
          <p:spPr>
            <a:xfrm>
              <a:off x="11285615" y="4696357"/>
              <a:ext cx="330458" cy="392479"/>
            </a:xfrm>
            <a:custGeom>
              <a:rect b="b" l="l" r="r" t="t"/>
              <a:pathLst>
                <a:path extrusionOk="0" h="711" w="598">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32" name="Google Shape;6032;p75"/>
            <p:cNvSpPr/>
            <p:nvPr/>
          </p:nvSpPr>
          <p:spPr>
            <a:xfrm>
              <a:off x="11222808" y="4407150"/>
              <a:ext cx="411906" cy="329541"/>
            </a:xfrm>
            <a:custGeom>
              <a:rect b="b" l="l" r="r" t="t"/>
              <a:pathLst>
                <a:path extrusionOk="0" h="597" w="746">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33" name="Google Shape;6033;p75"/>
          <p:cNvGrpSpPr/>
          <p:nvPr/>
        </p:nvGrpSpPr>
        <p:grpSpPr>
          <a:xfrm>
            <a:off x="6266887" y="2984485"/>
            <a:ext cx="445805" cy="405735"/>
            <a:chOff x="8843122" y="4420259"/>
            <a:chExt cx="720202" cy="655469"/>
          </a:xfrm>
        </p:grpSpPr>
        <p:sp>
          <p:nvSpPr>
            <p:cNvPr id="6034" name="Google Shape;6034;p75"/>
            <p:cNvSpPr/>
            <p:nvPr/>
          </p:nvSpPr>
          <p:spPr>
            <a:xfrm>
              <a:off x="8843122" y="4664371"/>
              <a:ext cx="351295" cy="411356"/>
            </a:xfrm>
            <a:custGeom>
              <a:rect b="b" l="l" r="r" t="t"/>
              <a:pathLst>
                <a:path extrusionOk="0" h="618" w="53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35" name="Google Shape;6035;p75"/>
            <p:cNvSpPr/>
            <p:nvPr/>
          </p:nvSpPr>
          <p:spPr>
            <a:xfrm>
              <a:off x="9232824" y="4664371"/>
              <a:ext cx="330500" cy="411356"/>
            </a:xfrm>
            <a:custGeom>
              <a:rect b="b" l="l" r="r" t="t"/>
              <a:pathLst>
                <a:path extrusionOk="0" h="618" w="499">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36" name="Google Shape;6036;p75"/>
            <p:cNvSpPr/>
            <p:nvPr/>
          </p:nvSpPr>
          <p:spPr>
            <a:xfrm>
              <a:off x="9108305" y="4859367"/>
              <a:ext cx="210630" cy="182470"/>
            </a:xfrm>
            <a:custGeom>
              <a:rect b="b" l="l" r="r" t="t"/>
              <a:pathLst>
                <a:path extrusionOk="0" h="274" w="318">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37" name="Google Shape;6037;p75"/>
            <p:cNvSpPr/>
            <p:nvPr/>
          </p:nvSpPr>
          <p:spPr>
            <a:xfrm>
              <a:off x="8990881" y="4420259"/>
              <a:ext cx="445234" cy="224220"/>
            </a:xfrm>
            <a:custGeom>
              <a:rect b="b" l="l" r="r" t="t"/>
              <a:pathLst>
                <a:path extrusionOk="0" h="337" w="672">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38" name="Google Shape;6038;p75"/>
            <p:cNvSpPr/>
            <p:nvPr/>
          </p:nvSpPr>
          <p:spPr>
            <a:xfrm>
              <a:off x="8988924" y="4625814"/>
              <a:ext cx="207939" cy="207766"/>
            </a:xfrm>
            <a:custGeom>
              <a:rect b="b" l="l" r="r" t="t"/>
              <a:pathLst>
                <a:path extrusionOk="0" h="312" w="314">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39" name="Google Shape;6039;p75"/>
            <p:cNvSpPr/>
            <p:nvPr/>
          </p:nvSpPr>
          <p:spPr>
            <a:xfrm>
              <a:off x="9232824" y="4627288"/>
              <a:ext cx="203291" cy="203591"/>
            </a:xfrm>
            <a:custGeom>
              <a:rect b="b" l="l" r="r" t="t"/>
              <a:pathLst>
                <a:path extrusionOk="0" h="306" w="307">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40" name="Google Shape;6040;p75"/>
          <p:cNvGrpSpPr/>
          <p:nvPr/>
        </p:nvGrpSpPr>
        <p:grpSpPr>
          <a:xfrm>
            <a:off x="3069757" y="2283047"/>
            <a:ext cx="445812" cy="394518"/>
            <a:chOff x="1510757" y="3225422"/>
            <a:chExt cx="720214" cy="637347"/>
          </a:xfrm>
        </p:grpSpPr>
        <p:sp>
          <p:nvSpPr>
            <p:cNvPr id="6041" name="Google Shape;6041;p75"/>
            <p:cNvSpPr/>
            <p:nvPr/>
          </p:nvSpPr>
          <p:spPr>
            <a:xfrm>
              <a:off x="1774546" y="3475620"/>
              <a:ext cx="261417" cy="238347"/>
            </a:xfrm>
            <a:custGeom>
              <a:rect b="b" l="l" r="r" t="t"/>
              <a:pathLst>
                <a:path extrusionOk="0" h="351" w="385">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42" name="Google Shape;6042;p75"/>
            <p:cNvSpPr/>
            <p:nvPr/>
          </p:nvSpPr>
          <p:spPr>
            <a:xfrm>
              <a:off x="2000650" y="3426634"/>
              <a:ext cx="230321" cy="296287"/>
            </a:xfrm>
            <a:custGeom>
              <a:rect b="b" l="l" r="r" t="t"/>
              <a:pathLst>
                <a:path extrusionOk="0" h="436" w="339">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43" name="Google Shape;6043;p75"/>
            <p:cNvSpPr/>
            <p:nvPr/>
          </p:nvSpPr>
          <p:spPr>
            <a:xfrm>
              <a:off x="1774546" y="3225422"/>
              <a:ext cx="211874" cy="236503"/>
            </a:xfrm>
            <a:custGeom>
              <a:rect b="b" l="l" r="r" t="t"/>
              <a:pathLst>
                <a:path extrusionOk="0" h="348" w="312">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44" name="Google Shape;6044;p75"/>
            <p:cNvSpPr/>
            <p:nvPr/>
          </p:nvSpPr>
          <p:spPr>
            <a:xfrm>
              <a:off x="1951107" y="3243857"/>
              <a:ext cx="274329" cy="218067"/>
            </a:xfrm>
            <a:custGeom>
              <a:rect b="b" l="l" r="r" t="t"/>
              <a:pathLst>
                <a:path extrusionOk="0" h="321" w="404">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45" name="Google Shape;6045;p75"/>
            <p:cNvSpPr/>
            <p:nvPr/>
          </p:nvSpPr>
          <p:spPr>
            <a:xfrm>
              <a:off x="1858610" y="3710542"/>
              <a:ext cx="173926" cy="152226"/>
            </a:xfrm>
            <a:custGeom>
              <a:rect b="b" l="l" r="r" t="t"/>
              <a:pathLst>
                <a:path extrusionOk="0" h="224" w="256">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46" name="Google Shape;6046;p75"/>
            <p:cNvSpPr/>
            <p:nvPr/>
          </p:nvSpPr>
          <p:spPr>
            <a:xfrm>
              <a:off x="1521825" y="3426634"/>
              <a:ext cx="288560" cy="234396"/>
            </a:xfrm>
            <a:custGeom>
              <a:rect b="b" l="l" r="r" t="t"/>
              <a:pathLst>
                <a:path extrusionOk="0" h="345" w="425">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47" name="Google Shape;6047;p75"/>
            <p:cNvSpPr/>
            <p:nvPr/>
          </p:nvSpPr>
          <p:spPr>
            <a:xfrm>
              <a:off x="1510757" y="3234903"/>
              <a:ext cx="299628" cy="227021"/>
            </a:xfrm>
            <a:custGeom>
              <a:rect b="b" l="l" r="r" t="t"/>
              <a:pathLst>
                <a:path extrusionOk="0" h="334" w="441">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48" name="Google Shape;6048;p75"/>
          <p:cNvGrpSpPr/>
          <p:nvPr/>
        </p:nvGrpSpPr>
        <p:grpSpPr>
          <a:xfrm>
            <a:off x="3761148" y="2300567"/>
            <a:ext cx="445767" cy="359478"/>
            <a:chOff x="2595501" y="3253725"/>
            <a:chExt cx="720141" cy="580739"/>
          </a:xfrm>
        </p:grpSpPr>
        <p:sp>
          <p:nvSpPr>
            <p:cNvPr id="6049" name="Google Shape;6049;p75"/>
            <p:cNvSpPr/>
            <p:nvPr/>
          </p:nvSpPr>
          <p:spPr>
            <a:xfrm>
              <a:off x="2595501" y="3269807"/>
              <a:ext cx="416349" cy="273171"/>
            </a:xfrm>
            <a:custGeom>
              <a:rect b="b" l="l" r="r" t="t"/>
              <a:pathLst>
                <a:path extrusionOk="0" h="472" w="722">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50" name="Google Shape;6050;p75"/>
            <p:cNvSpPr/>
            <p:nvPr/>
          </p:nvSpPr>
          <p:spPr>
            <a:xfrm>
              <a:off x="2903528" y="3560177"/>
              <a:ext cx="374670" cy="273617"/>
            </a:xfrm>
            <a:custGeom>
              <a:rect b="b" l="l" r="r" t="t"/>
              <a:pathLst>
                <a:path extrusionOk="0" h="473" w="65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51" name="Google Shape;6051;p75"/>
            <p:cNvSpPr/>
            <p:nvPr/>
          </p:nvSpPr>
          <p:spPr>
            <a:xfrm>
              <a:off x="2635397" y="3497189"/>
              <a:ext cx="313600" cy="337276"/>
            </a:xfrm>
            <a:custGeom>
              <a:rect b="b" l="l" r="r" t="t"/>
              <a:pathLst>
                <a:path extrusionOk="0" h="583" w="544">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52" name="Google Shape;6052;p75"/>
            <p:cNvSpPr/>
            <p:nvPr/>
          </p:nvSpPr>
          <p:spPr>
            <a:xfrm>
              <a:off x="2966382" y="3253725"/>
              <a:ext cx="349261" cy="352241"/>
            </a:xfrm>
            <a:custGeom>
              <a:rect b="b" l="l" r="r" t="t"/>
              <a:pathLst>
                <a:path extrusionOk="0" h="609" w="606">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53" name="Google Shape;6053;p75"/>
          <p:cNvGrpSpPr/>
          <p:nvPr/>
        </p:nvGrpSpPr>
        <p:grpSpPr>
          <a:xfrm>
            <a:off x="5143819" y="2257535"/>
            <a:ext cx="443879" cy="445541"/>
            <a:chOff x="4764809" y="3184208"/>
            <a:chExt cx="717090" cy="719775"/>
          </a:xfrm>
        </p:grpSpPr>
        <p:sp>
          <p:nvSpPr>
            <p:cNvPr id="6054" name="Google Shape;6054;p75"/>
            <p:cNvSpPr/>
            <p:nvPr/>
          </p:nvSpPr>
          <p:spPr>
            <a:xfrm>
              <a:off x="5143387" y="3232375"/>
              <a:ext cx="338512" cy="556553"/>
            </a:xfrm>
            <a:custGeom>
              <a:rect b="b" l="l" r="r" t="t"/>
              <a:pathLst>
                <a:path extrusionOk="0" h="847" w="517">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55" name="Google Shape;6055;p75"/>
            <p:cNvSpPr/>
            <p:nvPr/>
          </p:nvSpPr>
          <p:spPr>
            <a:xfrm>
              <a:off x="4783248" y="3418197"/>
              <a:ext cx="616697" cy="485785"/>
            </a:xfrm>
            <a:custGeom>
              <a:rect b="b" l="l" r="r" t="t"/>
              <a:pathLst>
                <a:path extrusionOk="0" h="739" w="942">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56" name="Google Shape;6056;p75"/>
            <p:cNvSpPr/>
            <p:nvPr/>
          </p:nvSpPr>
          <p:spPr>
            <a:xfrm>
              <a:off x="4764809" y="3184208"/>
              <a:ext cx="585965" cy="520485"/>
            </a:xfrm>
            <a:custGeom>
              <a:rect b="b" l="l" r="r" t="t"/>
              <a:pathLst>
                <a:path extrusionOk="0" h="792" w="895">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57" name="Google Shape;6057;p75"/>
          <p:cNvGrpSpPr/>
          <p:nvPr/>
        </p:nvGrpSpPr>
        <p:grpSpPr>
          <a:xfrm>
            <a:off x="4452495" y="2286500"/>
            <a:ext cx="445746" cy="387612"/>
            <a:chOff x="3680173" y="3231000"/>
            <a:chExt cx="720106" cy="626190"/>
          </a:xfrm>
        </p:grpSpPr>
        <p:sp>
          <p:nvSpPr>
            <p:cNvPr id="6058" name="Google Shape;6058;p75"/>
            <p:cNvSpPr/>
            <p:nvPr/>
          </p:nvSpPr>
          <p:spPr>
            <a:xfrm>
              <a:off x="3680173" y="3232386"/>
              <a:ext cx="468746" cy="451568"/>
            </a:xfrm>
            <a:custGeom>
              <a:rect b="b" l="l" r="r" t="t"/>
              <a:pathLst>
                <a:path extrusionOk="0" h="326" w="341">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59" name="Google Shape;6059;p75"/>
            <p:cNvSpPr/>
            <p:nvPr/>
          </p:nvSpPr>
          <p:spPr>
            <a:xfrm>
              <a:off x="3743529" y="3408162"/>
              <a:ext cx="548171" cy="449028"/>
            </a:xfrm>
            <a:custGeom>
              <a:rect b="b" l="l" r="r" t="t"/>
              <a:pathLst>
                <a:path extrusionOk="0" h="324" w="399">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60" name="Google Shape;6060;p75"/>
            <p:cNvSpPr/>
            <p:nvPr/>
          </p:nvSpPr>
          <p:spPr>
            <a:xfrm>
              <a:off x="4061000" y="3231000"/>
              <a:ext cx="339279" cy="508390"/>
            </a:xfrm>
            <a:custGeom>
              <a:rect b="b" l="l" r="r" t="t"/>
              <a:pathLst>
                <a:path extrusionOk="0" h="367" w="247">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61" name="Google Shape;6061;p75"/>
          <p:cNvGrpSpPr/>
          <p:nvPr/>
        </p:nvGrpSpPr>
        <p:grpSpPr>
          <a:xfrm>
            <a:off x="6524582" y="2257496"/>
            <a:ext cx="443283" cy="445620"/>
            <a:chOff x="6931035" y="3184144"/>
            <a:chExt cx="716128" cy="719903"/>
          </a:xfrm>
        </p:grpSpPr>
        <p:sp>
          <p:nvSpPr>
            <p:cNvPr id="6062" name="Google Shape;6062;p75"/>
            <p:cNvSpPr/>
            <p:nvPr/>
          </p:nvSpPr>
          <p:spPr>
            <a:xfrm>
              <a:off x="7304099" y="3430106"/>
              <a:ext cx="343064" cy="228463"/>
            </a:xfrm>
            <a:custGeom>
              <a:rect b="b" l="l" r="r" t="t"/>
              <a:pathLst>
                <a:path extrusionOk="0" h="391" w="59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63" name="Google Shape;6063;p75"/>
            <p:cNvSpPr/>
            <p:nvPr/>
          </p:nvSpPr>
          <p:spPr>
            <a:xfrm>
              <a:off x="6931035" y="3430106"/>
              <a:ext cx="343548" cy="228463"/>
            </a:xfrm>
            <a:custGeom>
              <a:rect b="b" l="l" r="r" t="t"/>
              <a:pathLst>
                <a:path extrusionOk="0" h="391" w="591">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64" name="Google Shape;6064;p75"/>
            <p:cNvSpPr/>
            <p:nvPr/>
          </p:nvSpPr>
          <p:spPr>
            <a:xfrm>
              <a:off x="7175631" y="3184144"/>
              <a:ext cx="227419" cy="345369"/>
            </a:xfrm>
            <a:custGeom>
              <a:rect b="b" l="l" r="r" t="t"/>
              <a:pathLst>
                <a:path extrusionOk="0" h="591" w="391">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65" name="Google Shape;6065;p75"/>
            <p:cNvSpPr/>
            <p:nvPr/>
          </p:nvSpPr>
          <p:spPr>
            <a:xfrm>
              <a:off x="7175631" y="3558678"/>
              <a:ext cx="227419" cy="345369"/>
            </a:xfrm>
            <a:custGeom>
              <a:rect b="b" l="l" r="r" t="t"/>
              <a:pathLst>
                <a:path extrusionOk="0" h="591" w="391">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66" name="Google Shape;6066;p75"/>
          <p:cNvGrpSpPr/>
          <p:nvPr/>
        </p:nvGrpSpPr>
        <p:grpSpPr>
          <a:xfrm>
            <a:off x="5833276" y="2257448"/>
            <a:ext cx="445727" cy="445714"/>
            <a:chOff x="5846429" y="3184067"/>
            <a:chExt cx="720076" cy="720055"/>
          </a:xfrm>
        </p:grpSpPr>
        <p:sp>
          <p:nvSpPr>
            <p:cNvPr id="6067" name="Google Shape;6067;p75"/>
            <p:cNvSpPr/>
            <p:nvPr/>
          </p:nvSpPr>
          <p:spPr>
            <a:xfrm>
              <a:off x="6207893" y="3184067"/>
              <a:ext cx="355998" cy="422879"/>
            </a:xfrm>
            <a:custGeom>
              <a:rect b="b" l="l" r="r" t="t"/>
              <a:pathLst>
                <a:path extrusionOk="0" h="642" w="54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68" name="Google Shape;6068;p75"/>
            <p:cNvSpPr/>
            <p:nvPr/>
          </p:nvSpPr>
          <p:spPr>
            <a:xfrm>
              <a:off x="5846429" y="3186676"/>
              <a:ext cx="423253" cy="355759"/>
            </a:xfrm>
            <a:custGeom>
              <a:rect b="b" l="l" r="r" t="t"/>
              <a:pathLst>
                <a:path extrusionOk="0" h="540" w="642">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69" name="Google Shape;6069;p75"/>
            <p:cNvSpPr/>
            <p:nvPr/>
          </p:nvSpPr>
          <p:spPr>
            <a:xfrm>
              <a:off x="5849043" y="3481007"/>
              <a:ext cx="355998" cy="423115"/>
            </a:xfrm>
            <a:custGeom>
              <a:rect b="b" l="l" r="r" t="t"/>
              <a:pathLst>
                <a:path extrusionOk="0" h="642" w="54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70" name="Google Shape;6070;p75"/>
            <p:cNvSpPr/>
            <p:nvPr/>
          </p:nvSpPr>
          <p:spPr>
            <a:xfrm>
              <a:off x="6143252" y="3545755"/>
              <a:ext cx="423253" cy="355759"/>
            </a:xfrm>
            <a:custGeom>
              <a:rect b="b" l="l" r="r" t="t"/>
              <a:pathLst>
                <a:path extrusionOk="0" h="540" w="642">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71" name="Google Shape;6071;p75"/>
          <p:cNvGrpSpPr/>
          <p:nvPr/>
        </p:nvGrpSpPr>
        <p:grpSpPr>
          <a:xfrm>
            <a:off x="2520481" y="2257393"/>
            <a:ext cx="303698" cy="445825"/>
            <a:chOff x="655600" y="3183978"/>
            <a:chExt cx="490627" cy="720234"/>
          </a:xfrm>
        </p:grpSpPr>
        <p:sp>
          <p:nvSpPr>
            <p:cNvPr id="6072" name="Google Shape;6072;p75"/>
            <p:cNvSpPr/>
            <p:nvPr/>
          </p:nvSpPr>
          <p:spPr>
            <a:xfrm>
              <a:off x="781315" y="3461564"/>
              <a:ext cx="274086" cy="162243"/>
            </a:xfrm>
            <a:custGeom>
              <a:rect b="b" l="l" r="r" t="t"/>
              <a:pathLst>
                <a:path extrusionOk="0" h="302" w="513">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73" name="Google Shape;6073;p75"/>
            <p:cNvSpPr/>
            <p:nvPr/>
          </p:nvSpPr>
          <p:spPr>
            <a:xfrm>
              <a:off x="850087" y="3183978"/>
              <a:ext cx="259850" cy="244775"/>
            </a:xfrm>
            <a:custGeom>
              <a:rect b="b" l="l" r="r" t="t"/>
              <a:pathLst>
                <a:path extrusionOk="0" h="456" w="486">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74" name="Google Shape;6074;p75"/>
            <p:cNvSpPr/>
            <p:nvPr/>
          </p:nvSpPr>
          <p:spPr>
            <a:xfrm>
              <a:off x="655600" y="3264496"/>
              <a:ext cx="213333" cy="294294"/>
            </a:xfrm>
            <a:custGeom>
              <a:rect b="b" l="l" r="r" t="t"/>
              <a:pathLst>
                <a:path extrusionOk="0" h="548" w="399">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75" name="Google Shape;6075;p75"/>
            <p:cNvSpPr/>
            <p:nvPr/>
          </p:nvSpPr>
          <p:spPr>
            <a:xfrm>
              <a:off x="673846" y="3654405"/>
              <a:ext cx="303960" cy="249807"/>
            </a:xfrm>
            <a:custGeom>
              <a:rect b="b" l="l" r="r" t="t"/>
              <a:pathLst>
                <a:path extrusionOk="0" h="465" w="569">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76" name="Google Shape;6076;p75"/>
            <p:cNvSpPr/>
            <p:nvPr/>
          </p:nvSpPr>
          <p:spPr>
            <a:xfrm>
              <a:off x="959159" y="3535238"/>
              <a:ext cx="187068" cy="287248"/>
            </a:xfrm>
            <a:custGeom>
              <a:rect b="b" l="l" r="r" t="t"/>
              <a:pathLst>
                <a:path extrusionOk="0" h="535" w="35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077" name="Google Shape;6077;p75"/>
          <p:cNvGrpSpPr/>
          <p:nvPr/>
        </p:nvGrpSpPr>
        <p:grpSpPr>
          <a:xfrm>
            <a:off x="7213443" y="2257509"/>
            <a:ext cx="189785" cy="445592"/>
            <a:chOff x="8011692" y="3184166"/>
            <a:chExt cx="306600" cy="719859"/>
          </a:xfrm>
        </p:grpSpPr>
        <p:sp>
          <p:nvSpPr>
            <p:cNvPr id="6078" name="Google Shape;6078;p75"/>
            <p:cNvSpPr/>
            <p:nvPr/>
          </p:nvSpPr>
          <p:spPr>
            <a:xfrm>
              <a:off x="8011692" y="3885096"/>
              <a:ext cx="306496" cy="18928"/>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79" name="Google Shape;6079;p75"/>
            <p:cNvSpPr/>
            <p:nvPr/>
          </p:nvSpPr>
          <p:spPr>
            <a:xfrm>
              <a:off x="8011692" y="3184166"/>
              <a:ext cx="306496" cy="40025"/>
            </a:xfrm>
            <a:custGeom>
              <a:rect b="b" l="l" r="r" t="t"/>
              <a:pathLst>
                <a:path extrusionOk="0" h="74" w="569">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80" name="Google Shape;6080;p75"/>
            <p:cNvSpPr txBox="1"/>
            <p:nvPr/>
          </p:nvSpPr>
          <p:spPr>
            <a:xfrm>
              <a:off x="8011692" y="3395332"/>
              <a:ext cx="306600" cy="1572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81" name="Google Shape;6081;p75"/>
            <p:cNvSpPr txBox="1"/>
            <p:nvPr/>
          </p:nvSpPr>
          <p:spPr>
            <a:xfrm>
              <a:off x="8011692" y="3231683"/>
              <a:ext cx="306600" cy="1593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82" name="Google Shape;6082;p75"/>
            <p:cNvSpPr txBox="1"/>
            <p:nvPr/>
          </p:nvSpPr>
          <p:spPr>
            <a:xfrm>
              <a:off x="8011692" y="3718293"/>
              <a:ext cx="306600" cy="1593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83" name="Google Shape;6083;p75"/>
            <p:cNvSpPr txBox="1"/>
            <p:nvPr/>
          </p:nvSpPr>
          <p:spPr>
            <a:xfrm>
              <a:off x="8011692" y="3556812"/>
              <a:ext cx="306600" cy="157200"/>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6084" name="Google Shape;6084;p75"/>
          <p:cNvGrpSpPr/>
          <p:nvPr/>
        </p:nvGrpSpPr>
        <p:grpSpPr>
          <a:xfrm>
            <a:off x="7648230" y="2257259"/>
            <a:ext cx="246199" cy="445516"/>
            <a:chOff x="4556125" y="630237"/>
            <a:chExt cx="3081338" cy="5568950"/>
          </a:xfrm>
        </p:grpSpPr>
        <p:sp>
          <p:nvSpPr>
            <p:cNvPr id="6085" name="Google Shape;6085;p75"/>
            <p:cNvSpPr/>
            <p:nvPr/>
          </p:nvSpPr>
          <p:spPr>
            <a:xfrm>
              <a:off x="4756150" y="630237"/>
              <a:ext cx="2397126" cy="1016000"/>
            </a:xfrm>
            <a:custGeom>
              <a:rect b="b" l="l" r="r" t="t"/>
              <a:pathLst>
                <a:path extrusionOk="0" h="233" w="55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86" name="Google Shape;6086;p75"/>
            <p:cNvSpPr/>
            <p:nvPr/>
          </p:nvSpPr>
          <p:spPr>
            <a:xfrm>
              <a:off x="4556125" y="1357312"/>
              <a:ext cx="3081338" cy="1135062"/>
            </a:xfrm>
            <a:custGeom>
              <a:rect b="b" l="l" r="r" t="t"/>
              <a:pathLst>
                <a:path extrusionOk="0" h="260" w="707">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87" name="Google Shape;6087;p75"/>
            <p:cNvSpPr/>
            <p:nvPr/>
          </p:nvSpPr>
          <p:spPr>
            <a:xfrm>
              <a:off x="4556125" y="2168525"/>
              <a:ext cx="3081338" cy="1139825"/>
            </a:xfrm>
            <a:custGeom>
              <a:rect b="b" l="l" r="r" t="t"/>
              <a:pathLst>
                <a:path extrusionOk="0" h="261" w="707">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88" name="Google Shape;6088;p75"/>
            <p:cNvSpPr/>
            <p:nvPr/>
          </p:nvSpPr>
          <p:spPr>
            <a:xfrm>
              <a:off x="4556125" y="2981325"/>
              <a:ext cx="3081338" cy="1138237"/>
            </a:xfrm>
            <a:custGeom>
              <a:rect b="b" l="l" r="r" t="t"/>
              <a:pathLst>
                <a:path extrusionOk="0" h="261" w="707">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89" name="Google Shape;6089;p75"/>
            <p:cNvSpPr/>
            <p:nvPr/>
          </p:nvSpPr>
          <p:spPr>
            <a:xfrm>
              <a:off x="4830762" y="4476750"/>
              <a:ext cx="2535237" cy="1722437"/>
            </a:xfrm>
            <a:custGeom>
              <a:rect b="b" l="l" r="r" t="t"/>
              <a:pathLst>
                <a:path extrusionOk="0" h="395" w="582">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90" name="Google Shape;6090;p75"/>
            <p:cNvSpPr/>
            <p:nvPr/>
          </p:nvSpPr>
          <p:spPr>
            <a:xfrm>
              <a:off x="5078412" y="4067175"/>
              <a:ext cx="714375" cy="322262"/>
            </a:xfrm>
            <a:custGeom>
              <a:rect b="b" l="l" r="r" t="t"/>
              <a:pathLst>
                <a:path extrusionOk="0" h="74" w="164">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091" name="Google Shape;6091;p75"/>
            <p:cNvSpPr/>
            <p:nvPr/>
          </p:nvSpPr>
          <p:spPr>
            <a:xfrm>
              <a:off x="6389687" y="3844925"/>
              <a:ext cx="715962" cy="544512"/>
            </a:xfrm>
            <a:custGeom>
              <a:rect b="b" l="l" r="r" t="t"/>
              <a:pathLst>
                <a:path extrusionOk="0" h="125" w="164">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6092" name="Google Shape;6092;p75"/>
          <p:cNvGrpSpPr/>
          <p:nvPr/>
        </p:nvGrpSpPr>
        <p:grpSpPr>
          <a:xfrm>
            <a:off x="1829253" y="2257459"/>
            <a:ext cx="445768" cy="445697"/>
            <a:chOff x="1674084" y="3214987"/>
            <a:chExt cx="720142" cy="720027"/>
          </a:xfrm>
        </p:grpSpPr>
        <p:sp>
          <p:nvSpPr>
            <p:cNvPr id="6093" name="Google Shape;6093;p75"/>
            <p:cNvSpPr/>
            <p:nvPr/>
          </p:nvSpPr>
          <p:spPr>
            <a:xfrm>
              <a:off x="1674084" y="3354958"/>
              <a:ext cx="179880" cy="21321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94" name="Google Shape;6094;p75"/>
            <p:cNvSpPr/>
            <p:nvPr/>
          </p:nvSpPr>
          <p:spPr>
            <a:xfrm>
              <a:off x="1674084" y="3534654"/>
              <a:ext cx="179880" cy="21352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95" name="Google Shape;6095;p75"/>
            <p:cNvSpPr/>
            <p:nvPr/>
          </p:nvSpPr>
          <p:spPr>
            <a:xfrm>
              <a:off x="1861110" y="3214987"/>
              <a:ext cx="212190" cy="179696"/>
            </a:xfrm>
            <a:custGeom>
              <a:rect b="b" l="l" r="r" t="t"/>
              <a:pathLst>
                <a:path extrusionOk="0" h="204" w="241">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96" name="Google Shape;6096;p75"/>
            <p:cNvSpPr/>
            <p:nvPr/>
          </p:nvSpPr>
          <p:spPr>
            <a:xfrm>
              <a:off x="2040679" y="3214987"/>
              <a:ext cx="213433" cy="179696"/>
            </a:xfrm>
            <a:custGeom>
              <a:rect b="b" l="l" r="r" t="t"/>
              <a:pathLst>
                <a:path extrusionOk="0" h="204" w="242">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97" name="Google Shape;6097;p75"/>
            <p:cNvSpPr/>
            <p:nvPr/>
          </p:nvSpPr>
          <p:spPr>
            <a:xfrm>
              <a:off x="1674084" y="3714660"/>
              <a:ext cx="173666" cy="220353"/>
            </a:xfrm>
            <a:custGeom>
              <a:rect b="b" l="l" r="r" t="t"/>
              <a:pathLst>
                <a:path extrusionOk="0" h="250" w="197">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98" name="Google Shape;6098;p75"/>
            <p:cNvSpPr/>
            <p:nvPr/>
          </p:nvSpPr>
          <p:spPr>
            <a:xfrm>
              <a:off x="1674084" y="3214987"/>
              <a:ext cx="219646" cy="173489"/>
            </a:xfrm>
            <a:custGeom>
              <a:rect b="b" l="l" r="r" t="t"/>
              <a:pathLst>
                <a:path extrusionOk="0" h="197" w="249">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099" name="Google Shape;6099;p75"/>
            <p:cNvSpPr/>
            <p:nvPr/>
          </p:nvSpPr>
          <p:spPr>
            <a:xfrm>
              <a:off x="1995010" y="3754076"/>
              <a:ext cx="212501" cy="180938"/>
            </a:xfrm>
            <a:custGeom>
              <a:rect b="b" l="l" r="r" t="t"/>
              <a:pathLst>
                <a:path extrusionOk="0" h="205" w="241">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00" name="Google Shape;6100;p75"/>
            <p:cNvSpPr/>
            <p:nvPr/>
          </p:nvSpPr>
          <p:spPr>
            <a:xfrm>
              <a:off x="2220560" y="3214987"/>
              <a:ext cx="173666" cy="219422"/>
            </a:xfrm>
            <a:custGeom>
              <a:rect b="b" l="l" r="r" t="t"/>
              <a:pathLst>
                <a:path extrusionOk="0" h="249" w="197">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01" name="Google Shape;6101;p75"/>
            <p:cNvSpPr/>
            <p:nvPr/>
          </p:nvSpPr>
          <p:spPr>
            <a:xfrm>
              <a:off x="2214346" y="3400890"/>
              <a:ext cx="179880" cy="213215"/>
            </a:xfrm>
            <a:custGeom>
              <a:rect b="b" l="l" r="r" t="t"/>
              <a:pathLst>
                <a:path extrusionOk="0" h="242" w="204">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02" name="Google Shape;6102;p75"/>
            <p:cNvSpPr/>
            <p:nvPr/>
          </p:nvSpPr>
          <p:spPr>
            <a:xfrm>
              <a:off x="1814198" y="3754076"/>
              <a:ext cx="213433" cy="180938"/>
            </a:xfrm>
            <a:custGeom>
              <a:rect b="b" l="l" r="r" t="t"/>
              <a:pathLst>
                <a:path extrusionOk="0" h="205" w="242">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03" name="Google Shape;6103;p75"/>
            <p:cNvSpPr/>
            <p:nvPr/>
          </p:nvSpPr>
          <p:spPr>
            <a:xfrm>
              <a:off x="2214346" y="3580587"/>
              <a:ext cx="179880" cy="213215"/>
            </a:xfrm>
            <a:custGeom>
              <a:rect b="b" l="l" r="r" t="t"/>
              <a:pathLst>
                <a:path extrusionOk="0" h="242" w="204">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04" name="Google Shape;6104;p75"/>
            <p:cNvSpPr/>
            <p:nvPr/>
          </p:nvSpPr>
          <p:spPr>
            <a:xfrm>
              <a:off x="2174890" y="3760283"/>
              <a:ext cx="219335" cy="174731"/>
            </a:xfrm>
            <a:custGeom>
              <a:rect b="b" l="l" r="r" t="t"/>
              <a:pathLst>
                <a:path extrusionOk="0" h="198" w="249">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105" name="Google Shape;6105;p75"/>
          <p:cNvGrpSpPr/>
          <p:nvPr/>
        </p:nvGrpSpPr>
        <p:grpSpPr>
          <a:xfrm>
            <a:off x="1138094" y="2257421"/>
            <a:ext cx="445578" cy="445773"/>
            <a:chOff x="557511" y="3214925"/>
            <a:chExt cx="719836" cy="720150"/>
          </a:xfrm>
        </p:grpSpPr>
        <p:sp>
          <p:nvSpPr>
            <p:cNvPr id="6106" name="Google Shape;6106;p75"/>
            <p:cNvSpPr/>
            <p:nvPr/>
          </p:nvSpPr>
          <p:spPr>
            <a:xfrm>
              <a:off x="557511" y="3214925"/>
              <a:ext cx="434543" cy="347863"/>
            </a:xfrm>
            <a:custGeom>
              <a:rect b="b" l="l" r="r" t="t"/>
              <a:pathLst>
                <a:path extrusionOk="0" h="412" w="515">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07" name="Google Shape;6107;p75"/>
            <p:cNvSpPr/>
            <p:nvPr/>
          </p:nvSpPr>
          <p:spPr>
            <a:xfrm>
              <a:off x="929646" y="3214925"/>
              <a:ext cx="347700" cy="434664"/>
            </a:xfrm>
            <a:custGeom>
              <a:rect b="b" l="l" r="r" t="t"/>
              <a:pathLst>
                <a:path extrusionOk="0" h="515" w="412">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08" name="Google Shape;6108;p75"/>
            <p:cNvSpPr/>
            <p:nvPr/>
          </p:nvSpPr>
          <p:spPr>
            <a:xfrm>
              <a:off x="557511" y="3500411"/>
              <a:ext cx="347040" cy="434664"/>
            </a:xfrm>
            <a:custGeom>
              <a:rect b="b" l="l" r="r" t="t"/>
              <a:pathLst>
                <a:path extrusionOk="0" h="515" w="411">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09" name="Google Shape;6109;p75"/>
            <p:cNvSpPr/>
            <p:nvPr/>
          </p:nvSpPr>
          <p:spPr>
            <a:xfrm>
              <a:off x="842804" y="3588202"/>
              <a:ext cx="434543" cy="346873"/>
            </a:xfrm>
            <a:custGeom>
              <a:rect b="b" l="l" r="r" t="t"/>
              <a:pathLst>
                <a:path extrusionOk="0" h="411" w="515">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110" name="Google Shape;6110;p75"/>
          <p:cNvGrpSpPr/>
          <p:nvPr/>
        </p:nvGrpSpPr>
        <p:grpSpPr>
          <a:xfrm>
            <a:off x="1081977" y="3693756"/>
            <a:ext cx="445905" cy="400522"/>
            <a:chOff x="1147762" y="1131887"/>
            <a:chExt cx="5137150" cy="4619626"/>
          </a:xfrm>
        </p:grpSpPr>
        <p:sp>
          <p:nvSpPr>
            <p:cNvPr id="6111" name="Google Shape;6111;p75"/>
            <p:cNvSpPr/>
            <p:nvPr/>
          </p:nvSpPr>
          <p:spPr>
            <a:xfrm>
              <a:off x="1147762" y="2425700"/>
              <a:ext cx="2505075" cy="3325813"/>
            </a:xfrm>
            <a:custGeom>
              <a:rect b="b" l="l" r="r" t="t"/>
              <a:pathLst>
                <a:path extrusionOk="0" h="751" w="566">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12" name="Google Shape;6112;p75"/>
            <p:cNvSpPr/>
            <p:nvPr/>
          </p:nvSpPr>
          <p:spPr>
            <a:xfrm>
              <a:off x="2617787" y="3519487"/>
              <a:ext cx="3667125" cy="2232024"/>
            </a:xfrm>
            <a:custGeom>
              <a:rect b="b" l="l" r="r" t="t"/>
              <a:pathLst>
                <a:path extrusionOk="0" h="504" w="829">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13" name="Google Shape;6113;p75"/>
            <p:cNvSpPr/>
            <p:nvPr/>
          </p:nvSpPr>
          <p:spPr>
            <a:xfrm>
              <a:off x="2449512" y="1131887"/>
              <a:ext cx="3167061" cy="3259137"/>
            </a:xfrm>
            <a:custGeom>
              <a:rect b="b" l="l" r="r" t="t"/>
              <a:pathLst>
                <a:path extrusionOk="0" h="736" w="716">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114" name="Google Shape;6114;p75"/>
          <p:cNvGrpSpPr/>
          <p:nvPr/>
        </p:nvGrpSpPr>
        <p:grpSpPr>
          <a:xfrm>
            <a:off x="1879306" y="3687410"/>
            <a:ext cx="445901" cy="413282"/>
            <a:chOff x="1570037" y="1341437"/>
            <a:chExt cx="4943475" cy="4576762"/>
          </a:xfrm>
        </p:grpSpPr>
        <p:sp>
          <p:nvSpPr>
            <p:cNvPr id="6115" name="Google Shape;6115;p75"/>
            <p:cNvSpPr/>
            <p:nvPr/>
          </p:nvSpPr>
          <p:spPr>
            <a:xfrm>
              <a:off x="4814887" y="3284537"/>
              <a:ext cx="1673225" cy="1187450"/>
            </a:xfrm>
            <a:custGeom>
              <a:rect b="b" l="l" r="r" t="t"/>
              <a:pathLst>
                <a:path extrusionOk="0" h="270" w="381">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116" name="Google Shape;6116;p75"/>
            <p:cNvSpPr/>
            <p:nvPr/>
          </p:nvSpPr>
          <p:spPr>
            <a:xfrm>
              <a:off x="2355850" y="4164012"/>
              <a:ext cx="1208087" cy="1560512"/>
            </a:xfrm>
            <a:custGeom>
              <a:rect b="b" l="l" r="r" t="t"/>
              <a:pathLst>
                <a:path extrusionOk="0" h="355" w="275">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117" name="Google Shape;6117;p75"/>
            <p:cNvSpPr/>
            <p:nvPr/>
          </p:nvSpPr>
          <p:spPr>
            <a:xfrm>
              <a:off x="2636837" y="1443037"/>
              <a:ext cx="1581150" cy="1635125"/>
            </a:xfrm>
            <a:custGeom>
              <a:rect b="b" l="l" r="r" t="t"/>
              <a:pathLst>
                <a:path extrusionOk="0" h="372" w="36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118" name="Google Shape;6118;p75"/>
            <p:cNvSpPr/>
            <p:nvPr/>
          </p:nvSpPr>
          <p:spPr>
            <a:xfrm>
              <a:off x="1570037" y="3162300"/>
              <a:ext cx="1800225" cy="2562225"/>
            </a:xfrm>
            <a:custGeom>
              <a:rect b="b" l="l" r="r" t="t"/>
              <a:pathLst>
                <a:path extrusionOk="0" h="583" w="41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119" name="Google Shape;6119;p75"/>
            <p:cNvSpPr/>
            <p:nvPr/>
          </p:nvSpPr>
          <p:spPr>
            <a:xfrm>
              <a:off x="3101975" y="1341437"/>
              <a:ext cx="2481262" cy="1855787"/>
            </a:xfrm>
            <a:custGeom>
              <a:rect b="b" l="l" r="r" t="t"/>
              <a:pathLst>
                <a:path extrusionOk="0" h="422" w="565">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6120" name="Google Shape;6120;p75"/>
            <p:cNvSpPr/>
            <p:nvPr/>
          </p:nvSpPr>
          <p:spPr>
            <a:xfrm>
              <a:off x="4019550" y="4094162"/>
              <a:ext cx="2493962" cy="1824037"/>
            </a:xfrm>
            <a:custGeom>
              <a:rect b="b" l="l" r="r" t="t"/>
              <a:pathLst>
                <a:path extrusionOk="0" h="415" w="568">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6121" name="Google Shape;6121;p75"/>
          <p:cNvGrpSpPr/>
          <p:nvPr/>
        </p:nvGrpSpPr>
        <p:grpSpPr>
          <a:xfrm>
            <a:off x="4364629" y="3671511"/>
            <a:ext cx="441332" cy="445721"/>
            <a:chOff x="5770007" y="5489899"/>
            <a:chExt cx="712976" cy="720067"/>
          </a:xfrm>
        </p:grpSpPr>
        <p:sp>
          <p:nvSpPr>
            <p:cNvPr id="6122" name="Google Shape;6122;p75"/>
            <p:cNvSpPr/>
            <p:nvPr/>
          </p:nvSpPr>
          <p:spPr>
            <a:xfrm>
              <a:off x="6229483" y="5489899"/>
              <a:ext cx="253500" cy="255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23" name="Google Shape;6123;p75"/>
            <p:cNvSpPr/>
            <p:nvPr/>
          </p:nvSpPr>
          <p:spPr>
            <a:xfrm>
              <a:off x="5770007" y="5489899"/>
              <a:ext cx="252900" cy="255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24" name="Google Shape;6124;p75"/>
            <p:cNvSpPr/>
            <p:nvPr/>
          </p:nvSpPr>
          <p:spPr>
            <a:xfrm>
              <a:off x="6229483" y="5954666"/>
              <a:ext cx="253500" cy="255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25" name="Google Shape;6125;p75"/>
            <p:cNvSpPr/>
            <p:nvPr/>
          </p:nvSpPr>
          <p:spPr>
            <a:xfrm>
              <a:off x="5770007" y="5954666"/>
              <a:ext cx="252900" cy="255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26" name="Google Shape;6126;p75"/>
            <p:cNvSpPr/>
            <p:nvPr/>
          </p:nvSpPr>
          <p:spPr>
            <a:xfrm>
              <a:off x="6011100" y="5535496"/>
              <a:ext cx="228017" cy="163872"/>
            </a:xfrm>
            <a:custGeom>
              <a:rect b="b" l="l" r="r" t="t"/>
              <a:pathLst>
                <a:path extrusionOk="0" h="258" w="362">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27" name="Google Shape;6127;p75"/>
            <p:cNvSpPr/>
            <p:nvPr/>
          </p:nvSpPr>
          <p:spPr>
            <a:xfrm>
              <a:off x="6011100" y="6000263"/>
              <a:ext cx="228017" cy="164103"/>
            </a:xfrm>
            <a:custGeom>
              <a:rect b="b" l="l" r="r" t="t"/>
              <a:pathLst>
                <a:path extrusionOk="0" h="258" w="362">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28" name="Google Shape;6128;p75"/>
            <p:cNvSpPr/>
            <p:nvPr/>
          </p:nvSpPr>
          <p:spPr>
            <a:xfrm>
              <a:off x="5814051" y="5734318"/>
              <a:ext cx="162411" cy="230995"/>
            </a:xfrm>
            <a:custGeom>
              <a:rect b="b" l="l" r="r" t="t"/>
              <a:pathLst>
                <a:path extrusionOk="0" h="363" w="258">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29" name="Google Shape;6129;p75"/>
            <p:cNvSpPr/>
            <p:nvPr/>
          </p:nvSpPr>
          <p:spPr>
            <a:xfrm>
              <a:off x="6273756" y="5735013"/>
              <a:ext cx="162411" cy="230300"/>
            </a:xfrm>
            <a:custGeom>
              <a:rect b="b" l="l" r="r" t="t"/>
              <a:pathLst>
                <a:path extrusionOk="0" h="362" w="258">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130" name="Google Shape;6130;p75"/>
          <p:cNvGrpSpPr/>
          <p:nvPr/>
        </p:nvGrpSpPr>
        <p:grpSpPr>
          <a:xfrm>
            <a:off x="5157420" y="3693981"/>
            <a:ext cx="445651" cy="400824"/>
            <a:chOff x="7050768" y="5526199"/>
            <a:chExt cx="719953" cy="647534"/>
          </a:xfrm>
        </p:grpSpPr>
        <p:sp>
          <p:nvSpPr>
            <p:cNvPr id="6131" name="Google Shape;6131;p75"/>
            <p:cNvSpPr/>
            <p:nvPr/>
          </p:nvSpPr>
          <p:spPr>
            <a:xfrm>
              <a:off x="7465241" y="5526199"/>
              <a:ext cx="168000" cy="1689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32" name="Google Shape;6132;p75"/>
            <p:cNvSpPr/>
            <p:nvPr/>
          </p:nvSpPr>
          <p:spPr>
            <a:xfrm>
              <a:off x="7189726" y="5526199"/>
              <a:ext cx="168000" cy="1689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33" name="Google Shape;6133;p75"/>
            <p:cNvSpPr/>
            <p:nvPr/>
          </p:nvSpPr>
          <p:spPr>
            <a:xfrm>
              <a:off x="7465241" y="6004833"/>
              <a:ext cx="168000" cy="1689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34" name="Google Shape;6134;p75"/>
            <p:cNvSpPr/>
            <p:nvPr/>
          </p:nvSpPr>
          <p:spPr>
            <a:xfrm>
              <a:off x="7602721" y="5765701"/>
              <a:ext cx="168000" cy="168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35" name="Google Shape;6135;p75"/>
            <p:cNvSpPr/>
            <p:nvPr/>
          </p:nvSpPr>
          <p:spPr>
            <a:xfrm>
              <a:off x="7050768" y="5765701"/>
              <a:ext cx="168600" cy="1683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36" name="Google Shape;6136;p75"/>
            <p:cNvSpPr/>
            <p:nvPr/>
          </p:nvSpPr>
          <p:spPr>
            <a:xfrm>
              <a:off x="7189726" y="6004833"/>
              <a:ext cx="168000" cy="1689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37" name="Google Shape;6137;p75"/>
            <p:cNvSpPr/>
            <p:nvPr/>
          </p:nvSpPr>
          <p:spPr>
            <a:xfrm>
              <a:off x="7134476" y="5655289"/>
              <a:ext cx="139512" cy="149620"/>
            </a:xfrm>
            <a:custGeom>
              <a:rect b="b" l="l" r="r" t="t"/>
              <a:pathLst>
                <a:path extrusionOk="0" h="328" w="306">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38" name="Google Shape;6138;p75"/>
            <p:cNvSpPr/>
            <p:nvPr/>
          </p:nvSpPr>
          <p:spPr>
            <a:xfrm>
              <a:off x="7351783" y="5564482"/>
              <a:ext cx="119371" cy="92287"/>
            </a:xfrm>
            <a:custGeom>
              <a:rect b="b" l="l" r="r" t="t"/>
              <a:pathLst>
                <a:path extrusionOk="0" h="202" w="262">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39" name="Google Shape;6139;p75"/>
            <p:cNvSpPr/>
            <p:nvPr/>
          </p:nvSpPr>
          <p:spPr>
            <a:xfrm>
              <a:off x="7548579" y="5894792"/>
              <a:ext cx="138958" cy="149249"/>
            </a:xfrm>
            <a:custGeom>
              <a:rect b="b" l="l" r="r" t="t"/>
              <a:pathLst>
                <a:path extrusionOk="0" h="327" w="305">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40" name="Google Shape;6140;p75"/>
            <p:cNvSpPr/>
            <p:nvPr/>
          </p:nvSpPr>
          <p:spPr>
            <a:xfrm>
              <a:off x="7548579" y="5655844"/>
              <a:ext cx="138958" cy="149065"/>
            </a:xfrm>
            <a:custGeom>
              <a:rect b="b" l="l" r="r" t="t"/>
              <a:pathLst>
                <a:path extrusionOk="0" h="327" w="305">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41" name="Google Shape;6141;p75"/>
            <p:cNvSpPr/>
            <p:nvPr/>
          </p:nvSpPr>
          <p:spPr>
            <a:xfrm>
              <a:off x="7134476" y="5894792"/>
              <a:ext cx="139512" cy="149620"/>
            </a:xfrm>
            <a:custGeom>
              <a:rect b="b" l="l" r="r" t="t"/>
              <a:pathLst>
                <a:path extrusionOk="0" h="328" w="306">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42" name="Google Shape;6142;p75"/>
            <p:cNvSpPr/>
            <p:nvPr/>
          </p:nvSpPr>
          <p:spPr>
            <a:xfrm>
              <a:off x="7351783" y="6043117"/>
              <a:ext cx="119371" cy="92102"/>
            </a:xfrm>
            <a:custGeom>
              <a:rect b="b" l="l" r="r" t="t"/>
              <a:pathLst>
                <a:path extrusionOk="0" h="202" w="262">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143" name="Google Shape;6143;p75"/>
          <p:cNvGrpSpPr/>
          <p:nvPr/>
        </p:nvGrpSpPr>
        <p:grpSpPr>
          <a:xfrm>
            <a:off x="6751936" y="3694051"/>
            <a:ext cx="445681" cy="400651"/>
            <a:chOff x="9626723" y="5526313"/>
            <a:chExt cx="720002" cy="647256"/>
          </a:xfrm>
        </p:grpSpPr>
        <p:sp>
          <p:nvSpPr>
            <p:cNvPr id="6144" name="Google Shape;6144;p75"/>
            <p:cNvSpPr/>
            <p:nvPr/>
          </p:nvSpPr>
          <p:spPr>
            <a:xfrm>
              <a:off x="10040990" y="5526313"/>
              <a:ext cx="168000" cy="168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45" name="Google Shape;6145;p75"/>
            <p:cNvSpPr/>
            <p:nvPr/>
          </p:nvSpPr>
          <p:spPr>
            <a:xfrm>
              <a:off x="9765139" y="5526313"/>
              <a:ext cx="168300" cy="168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46" name="Google Shape;6146;p75"/>
            <p:cNvSpPr/>
            <p:nvPr/>
          </p:nvSpPr>
          <p:spPr>
            <a:xfrm>
              <a:off x="10040990" y="6005269"/>
              <a:ext cx="168000" cy="168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47" name="Google Shape;6147;p75"/>
            <p:cNvSpPr/>
            <p:nvPr/>
          </p:nvSpPr>
          <p:spPr>
            <a:xfrm>
              <a:off x="10178425" y="5765496"/>
              <a:ext cx="168300" cy="1689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48" name="Google Shape;6148;p75"/>
            <p:cNvSpPr/>
            <p:nvPr/>
          </p:nvSpPr>
          <p:spPr>
            <a:xfrm>
              <a:off x="9626723" y="5765496"/>
              <a:ext cx="168000" cy="1689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49" name="Google Shape;6149;p75"/>
            <p:cNvSpPr/>
            <p:nvPr/>
          </p:nvSpPr>
          <p:spPr>
            <a:xfrm>
              <a:off x="9765139" y="6005269"/>
              <a:ext cx="168300" cy="1683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50" name="Google Shape;6150;p75"/>
            <p:cNvSpPr/>
            <p:nvPr/>
          </p:nvSpPr>
          <p:spPr>
            <a:xfrm>
              <a:off x="10198227" y="5672808"/>
              <a:ext cx="47838" cy="83066"/>
            </a:xfrm>
            <a:custGeom>
              <a:rect b="b" l="l" r="r" t="t"/>
              <a:pathLst>
                <a:path extrusionOk="0" h="163" w="94">
                  <a:moveTo>
                    <a:pt x="0" y="0"/>
                  </a:moveTo>
                  <a:cubicBezTo>
                    <a:pt x="20" y="23"/>
                    <a:pt x="38" y="49"/>
                    <a:pt x="54" y="77"/>
                  </a:cubicBezTo>
                  <a:cubicBezTo>
                    <a:pt x="70" y="105"/>
                    <a:pt x="83" y="134"/>
                    <a:pt x="94"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51" name="Google Shape;6151;p75"/>
            <p:cNvSpPr/>
            <p:nvPr/>
          </p:nvSpPr>
          <p:spPr>
            <a:xfrm>
              <a:off x="10197835" y="5944589"/>
              <a:ext cx="48230" cy="83066"/>
            </a:xfrm>
            <a:custGeom>
              <a:rect b="b" l="l" r="r" t="t"/>
              <a:pathLst>
                <a:path extrusionOk="0" h="163" w="95">
                  <a:moveTo>
                    <a:pt x="95" y="0"/>
                  </a:moveTo>
                  <a:cubicBezTo>
                    <a:pt x="84" y="29"/>
                    <a:pt x="71" y="58"/>
                    <a:pt x="55" y="85"/>
                  </a:cubicBezTo>
                  <a:cubicBezTo>
                    <a:pt x="39" y="113"/>
                    <a:pt x="20" y="139"/>
                    <a:pt x="0"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52" name="Google Shape;6152;p75"/>
            <p:cNvSpPr/>
            <p:nvPr/>
          </p:nvSpPr>
          <p:spPr>
            <a:xfrm>
              <a:off x="9938649" y="6122111"/>
              <a:ext cx="96263" cy="4124"/>
            </a:xfrm>
            <a:custGeom>
              <a:rect b="b" l="l" r="r" t="t"/>
              <a:pathLst>
                <a:path extrusionOk="0" h="8" w="189">
                  <a:moveTo>
                    <a:pt x="189" y="0"/>
                  </a:moveTo>
                  <a:cubicBezTo>
                    <a:pt x="158" y="5"/>
                    <a:pt x="127" y="8"/>
                    <a:pt x="95" y="8"/>
                  </a:cubicBezTo>
                  <a:cubicBezTo>
                    <a:pt x="63" y="8"/>
                    <a:pt x="31" y="5"/>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53" name="Google Shape;6153;p75"/>
            <p:cNvSpPr/>
            <p:nvPr/>
          </p:nvSpPr>
          <p:spPr>
            <a:xfrm>
              <a:off x="9728084" y="5944196"/>
              <a:ext cx="47838" cy="83066"/>
            </a:xfrm>
            <a:custGeom>
              <a:rect b="b" l="l" r="r" t="t"/>
              <a:pathLst>
                <a:path extrusionOk="0" h="163" w="94">
                  <a:moveTo>
                    <a:pt x="94" y="163"/>
                  </a:moveTo>
                  <a:cubicBezTo>
                    <a:pt x="74" y="140"/>
                    <a:pt x="56" y="114"/>
                    <a:pt x="40" y="86"/>
                  </a:cubicBezTo>
                  <a:cubicBezTo>
                    <a:pt x="24" y="58"/>
                    <a:pt x="11" y="30"/>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54" name="Google Shape;6154;p75"/>
            <p:cNvSpPr/>
            <p:nvPr/>
          </p:nvSpPr>
          <p:spPr>
            <a:xfrm>
              <a:off x="9728084" y="5672219"/>
              <a:ext cx="48230" cy="83066"/>
            </a:xfrm>
            <a:custGeom>
              <a:rect b="b" l="l" r="r" t="t"/>
              <a:pathLst>
                <a:path extrusionOk="0" h="163" w="95">
                  <a:moveTo>
                    <a:pt x="0" y="163"/>
                  </a:moveTo>
                  <a:cubicBezTo>
                    <a:pt x="11" y="134"/>
                    <a:pt x="24" y="106"/>
                    <a:pt x="40" y="78"/>
                  </a:cubicBezTo>
                  <a:cubicBezTo>
                    <a:pt x="56" y="50"/>
                    <a:pt x="75" y="24"/>
                    <a:pt x="95"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55" name="Google Shape;6155;p75"/>
            <p:cNvSpPr/>
            <p:nvPr/>
          </p:nvSpPr>
          <p:spPr>
            <a:xfrm>
              <a:off x="9939237" y="5573835"/>
              <a:ext cx="96263" cy="4124"/>
            </a:xfrm>
            <a:custGeom>
              <a:rect b="b" l="l" r="r" t="t"/>
              <a:pathLst>
                <a:path extrusionOk="0" h="8" w="189">
                  <a:moveTo>
                    <a:pt x="0" y="8"/>
                  </a:moveTo>
                  <a:cubicBezTo>
                    <a:pt x="31" y="3"/>
                    <a:pt x="62" y="0"/>
                    <a:pt x="94" y="0"/>
                  </a:cubicBezTo>
                  <a:cubicBezTo>
                    <a:pt x="126" y="0"/>
                    <a:pt x="158" y="3"/>
                    <a:pt x="189" y="8"/>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156" name="Google Shape;6156;p75"/>
          <p:cNvGrpSpPr/>
          <p:nvPr/>
        </p:nvGrpSpPr>
        <p:grpSpPr>
          <a:xfrm>
            <a:off x="7549176" y="3671488"/>
            <a:ext cx="445582" cy="445743"/>
            <a:chOff x="10914672" y="5489861"/>
            <a:chExt cx="719842" cy="720102"/>
          </a:xfrm>
        </p:grpSpPr>
        <p:sp>
          <p:nvSpPr>
            <p:cNvPr id="6157" name="Google Shape;6157;p75"/>
            <p:cNvSpPr/>
            <p:nvPr/>
          </p:nvSpPr>
          <p:spPr>
            <a:xfrm>
              <a:off x="11420014" y="5489861"/>
              <a:ext cx="214500" cy="2151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58" name="Google Shape;6158;p75"/>
            <p:cNvSpPr/>
            <p:nvPr/>
          </p:nvSpPr>
          <p:spPr>
            <a:xfrm>
              <a:off x="11420014" y="5994863"/>
              <a:ext cx="214500" cy="2151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59" name="Google Shape;6159;p75"/>
            <p:cNvSpPr/>
            <p:nvPr/>
          </p:nvSpPr>
          <p:spPr>
            <a:xfrm>
              <a:off x="10914672" y="5489861"/>
              <a:ext cx="214500" cy="2151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60" name="Google Shape;6160;p75"/>
            <p:cNvSpPr/>
            <p:nvPr/>
          </p:nvSpPr>
          <p:spPr>
            <a:xfrm>
              <a:off x="10914672" y="5994863"/>
              <a:ext cx="214500" cy="2151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61" name="Google Shape;6161;p75"/>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62" name="Google Shape;6162;p75"/>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63" name="Google Shape;6163;p75"/>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64" name="Google Shape;6164;p75"/>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65" name="Google Shape;6165;p75"/>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66" name="Google Shape;6166;p75"/>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67" name="Google Shape;6167;p75"/>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68" name="Google Shape;6168;p75"/>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169" name="Google Shape;6169;p75"/>
          <p:cNvGrpSpPr/>
          <p:nvPr/>
        </p:nvGrpSpPr>
        <p:grpSpPr>
          <a:xfrm>
            <a:off x="5954636" y="3681752"/>
            <a:ext cx="445821" cy="425246"/>
            <a:chOff x="8338678" y="5506443"/>
            <a:chExt cx="720227" cy="686988"/>
          </a:xfrm>
        </p:grpSpPr>
        <p:sp>
          <p:nvSpPr>
            <p:cNvPr id="6170" name="Google Shape;6170;p75"/>
            <p:cNvSpPr/>
            <p:nvPr/>
          </p:nvSpPr>
          <p:spPr>
            <a:xfrm>
              <a:off x="8706181" y="5506443"/>
              <a:ext cx="230803" cy="263259"/>
            </a:xfrm>
            <a:custGeom>
              <a:rect b="b" l="l" r="r" t="t"/>
              <a:pathLst>
                <a:path extrusionOk="0" h="432" w="378">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71" name="Google Shape;6171;p75"/>
            <p:cNvSpPr/>
            <p:nvPr/>
          </p:nvSpPr>
          <p:spPr>
            <a:xfrm>
              <a:off x="8460817" y="5506443"/>
              <a:ext cx="230586" cy="263259"/>
            </a:xfrm>
            <a:custGeom>
              <a:rect b="b" l="l" r="r" t="t"/>
              <a:pathLst>
                <a:path extrusionOk="0" h="432" w="378">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72" name="Google Shape;6172;p75"/>
            <p:cNvSpPr/>
            <p:nvPr/>
          </p:nvSpPr>
          <p:spPr>
            <a:xfrm>
              <a:off x="8338678"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73" name="Google Shape;6173;p75"/>
            <p:cNvSpPr/>
            <p:nvPr/>
          </p:nvSpPr>
          <p:spPr>
            <a:xfrm>
              <a:off x="8828754"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74" name="Google Shape;6174;p75"/>
            <p:cNvSpPr/>
            <p:nvPr/>
          </p:nvSpPr>
          <p:spPr>
            <a:xfrm>
              <a:off x="8706181" y="5930607"/>
              <a:ext cx="230803" cy="262825"/>
            </a:xfrm>
            <a:custGeom>
              <a:rect b="b" l="l" r="r" t="t"/>
              <a:pathLst>
                <a:path extrusionOk="0" h="431" w="378">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75" name="Google Shape;6175;p75"/>
            <p:cNvSpPr/>
            <p:nvPr/>
          </p:nvSpPr>
          <p:spPr>
            <a:xfrm>
              <a:off x="8460817" y="5930607"/>
              <a:ext cx="230586" cy="262825"/>
            </a:xfrm>
            <a:custGeom>
              <a:rect b="b" l="l" r="r" t="t"/>
              <a:pathLst>
                <a:path extrusionOk="0" h="431" w="378">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176" name="Google Shape;6176;p75"/>
          <p:cNvGrpSpPr/>
          <p:nvPr/>
        </p:nvGrpSpPr>
        <p:grpSpPr>
          <a:xfrm>
            <a:off x="2676293" y="3736342"/>
            <a:ext cx="1336824" cy="316035"/>
            <a:chOff x="3042485" y="5594633"/>
            <a:chExt cx="2159652" cy="510557"/>
          </a:xfrm>
        </p:grpSpPr>
        <p:sp>
          <p:nvSpPr>
            <p:cNvPr id="6177" name="Google Shape;6177;p75"/>
            <p:cNvSpPr/>
            <p:nvPr/>
          </p:nvSpPr>
          <p:spPr>
            <a:xfrm>
              <a:off x="3042485" y="5869690"/>
              <a:ext cx="235200" cy="235500"/>
            </a:xfrm>
            <a:prstGeom prst="ellipse">
              <a:avLst/>
            </a:pr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78" name="Google Shape;6178;p75"/>
            <p:cNvSpPr/>
            <p:nvPr/>
          </p:nvSpPr>
          <p:spPr>
            <a:xfrm>
              <a:off x="3317231" y="5594633"/>
              <a:ext cx="235200" cy="235500"/>
            </a:xfrm>
            <a:prstGeom prst="ellipse">
              <a:avLst/>
            </a:pr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79" name="Google Shape;6179;p75"/>
            <p:cNvSpPr/>
            <p:nvPr/>
          </p:nvSpPr>
          <p:spPr>
            <a:xfrm>
              <a:off x="3591976" y="5869690"/>
              <a:ext cx="236100" cy="235500"/>
            </a:xfrm>
            <a:prstGeom prst="ellipse">
              <a:avLst/>
            </a:pr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80" name="Google Shape;6180;p75"/>
            <p:cNvSpPr/>
            <p:nvPr/>
          </p:nvSpPr>
          <p:spPr>
            <a:xfrm>
              <a:off x="3866722" y="5594633"/>
              <a:ext cx="236100" cy="235500"/>
            </a:xfrm>
            <a:prstGeom prst="ellipse">
              <a:avLst/>
            </a:pr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81" name="Google Shape;6181;p75"/>
            <p:cNvSpPr/>
            <p:nvPr/>
          </p:nvSpPr>
          <p:spPr>
            <a:xfrm>
              <a:off x="4141467" y="5869690"/>
              <a:ext cx="236100" cy="235500"/>
            </a:xfrm>
            <a:prstGeom prst="ellipse">
              <a:avLst/>
            </a:pr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82" name="Google Shape;6182;p75"/>
            <p:cNvSpPr/>
            <p:nvPr/>
          </p:nvSpPr>
          <p:spPr>
            <a:xfrm>
              <a:off x="4417146" y="5594633"/>
              <a:ext cx="235200" cy="235500"/>
            </a:xfrm>
            <a:prstGeom prst="ellipse">
              <a:avLst/>
            </a:pr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83" name="Google Shape;6183;p75"/>
            <p:cNvSpPr/>
            <p:nvPr/>
          </p:nvSpPr>
          <p:spPr>
            <a:xfrm>
              <a:off x="4691892" y="5869690"/>
              <a:ext cx="235500" cy="235500"/>
            </a:xfrm>
            <a:prstGeom prst="ellipse">
              <a:avLst/>
            </a:pr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84" name="Google Shape;6184;p75"/>
            <p:cNvSpPr/>
            <p:nvPr/>
          </p:nvSpPr>
          <p:spPr>
            <a:xfrm>
              <a:off x="4966637" y="5594633"/>
              <a:ext cx="235500" cy="235500"/>
            </a:xfrm>
            <a:prstGeom prst="ellipse">
              <a:avLst/>
            </a:pr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85" name="Google Shape;6185;p75"/>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86" name="Google Shape;6186;p75"/>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87" name="Google Shape;6187;p75"/>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88" name="Google Shape;6188;p75"/>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89" name="Google Shape;6189;p75"/>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90" name="Google Shape;6190;p75"/>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91" name="Google Shape;6191;p75"/>
            <p:cNvSpPr/>
            <p:nvPr/>
          </p:nvSpPr>
          <p:spPr>
            <a:xfrm>
              <a:off x="4859913" y="5762654"/>
              <a:ext cx="174244" cy="174555"/>
            </a:xfrm>
            <a:custGeom>
              <a:rect b="b" l="l" r="r" t="t"/>
              <a:pathLst>
                <a:path extrusionOk="0" h="217" w="217">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192" name="Google Shape;6192;p75"/>
          <p:cNvGrpSpPr/>
          <p:nvPr/>
        </p:nvGrpSpPr>
        <p:grpSpPr>
          <a:xfrm>
            <a:off x="1879183" y="4379878"/>
            <a:ext cx="445738" cy="442950"/>
            <a:chOff x="1879183" y="4379878"/>
            <a:chExt cx="445738" cy="442950"/>
          </a:xfrm>
        </p:grpSpPr>
        <p:sp>
          <p:nvSpPr>
            <p:cNvPr id="6193" name="Google Shape;6193;p75"/>
            <p:cNvSpPr/>
            <p:nvPr/>
          </p:nvSpPr>
          <p:spPr>
            <a:xfrm>
              <a:off x="1879183" y="4379878"/>
              <a:ext cx="445738" cy="303917"/>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94" name="Google Shape;6194;p75"/>
            <p:cNvSpPr/>
            <p:nvPr/>
          </p:nvSpPr>
          <p:spPr>
            <a:xfrm>
              <a:off x="1879183" y="4683795"/>
              <a:ext cx="262365" cy="72893"/>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95" name="Google Shape;6195;p75"/>
            <p:cNvSpPr/>
            <p:nvPr/>
          </p:nvSpPr>
          <p:spPr>
            <a:xfrm>
              <a:off x="1977511" y="4711043"/>
              <a:ext cx="164036" cy="45646"/>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196" name="Google Shape;6196;p75"/>
            <p:cNvSpPr/>
            <p:nvPr/>
          </p:nvSpPr>
          <p:spPr>
            <a:xfrm>
              <a:off x="1977511" y="4756688"/>
              <a:ext cx="82019" cy="66140"/>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197" name="Google Shape;6197;p75"/>
          <p:cNvGrpSpPr/>
          <p:nvPr/>
        </p:nvGrpSpPr>
        <p:grpSpPr>
          <a:xfrm>
            <a:off x="6788033" y="4378458"/>
            <a:ext cx="373053" cy="445791"/>
            <a:chOff x="8095060" y="5664590"/>
            <a:chExt cx="497404" cy="594389"/>
          </a:xfrm>
        </p:grpSpPr>
        <p:grpSp>
          <p:nvGrpSpPr>
            <p:cNvPr id="6198" name="Google Shape;6198;p75"/>
            <p:cNvGrpSpPr/>
            <p:nvPr/>
          </p:nvGrpSpPr>
          <p:grpSpPr>
            <a:xfrm>
              <a:off x="8095060" y="5969027"/>
              <a:ext cx="497404" cy="289951"/>
              <a:chOff x="8095060" y="5969027"/>
              <a:chExt cx="497404" cy="289951"/>
            </a:xfrm>
          </p:grpSpPr>
          <p:sp>
            <p:nvSpPr>
              <p:cNvPr id="6199" name="Google Shape;6199;p75"/>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00" name="Google Shape;6200;p75"/>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01" name="Google Shape;6201;p75"/>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202" name="Google Shape;6202;p75"/>
            <p:cNvGrpSpPr/>
            <p:nvPr/>
          </p:nvGrpSpPr>
          <p:grpSpPr>
            <a:xfrm>
              <a:off x="8095060" y="5867832"/>
              <a:ext cx="497404" cy="289312"/>
              <a:chOff x="8095060" y="5867832"/>
              <a:chExt cx="497404" cy="289312"/>
            </a:xfrm>
          </p:grpSpPr>
          <p:sp>
            <p:nvSpPr>
              <p:cNvPr id="6203" name="Google Shape;6203;p75"/>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04" name="Google Shape;6204;p75"/>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05" name="Google Shape;6205;p75"/>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206" name="Google Shape;6206;p75"/>
            <p:cNvGrpSpPr/>
            <p:nvPr/>
          </p:nvGrpSpPr>
          <p:grpSpPr>
            <a:xfrm>
              <a:off x="8095060" y="5765998"/>
              <a:ext cx="497404" cy="289312"/>
              <a:chOff x="8095060" y="5765998"/>
              <a:chExt cx="497404" cy="289312"/>
            </a:xfrm>
          </p:grpSpPr>
          <p:sp>
            <p:nvSpPr>
              <p:cNvPr id="6207" name="Google Shape;6207;p75"/>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08" name="Google Shape;6208;p75"/>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09" name="Google Shape;6209;p75"/>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210" name="Google Shape;6210;p75"/>
            <p:cNvGrpSpPr/>
            <p:nvPr/>
          </p:nvGrpSpPr>
          <p:grpSpPr>
            <a:xfrm>
              <a:off x="8095060" y="5664590"/>
              <a:ext cx="497404" cy="290164"/>
              <a:chOff x="8095060" y="5664590"/>
              <a:chExt cx="497404" cy="290164"/>
            </a:xfrm>
          </p:grpSpPr>
          <p:sp>
            <p:nvSpPr>
              <p:cNvPr id="6211" name="Google Shape;6211;p75"/>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12" name="Google Shape;6212;p75"/>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13" name="Google Shape;6213;p75"/>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6214" name="Google Shape;6214;p75"/>
          <p:cNvGrpSpPr/>
          <p:nvPr/>
        </p:nvGrpSpPr>
        <p:grpSpPr>
          <a:xfrm>
            <a:off x="2870825" y="4378486"/>
            <a:ext cx="557162" cy="445734"/>
            <a:chOff x="4607809" y="5664627"/>
            <a:chExt cx="742883" cy="594312"/>
          </a:xfrm>
        </p:grpSpPr>
        <p:sp>
          <p:nvSpPr>
            <p:cNvPr id="6215" name="Google Shape;6215;p75"/>
            <p:cNvSpPr/>
            <p:nvPr/>
          </p:nvSpPr>
          <p:spPr>
            <a:xfrm>
              <a:off x="4607809" y="5824234"/>
              <a:ext cx="185166" cy="401151"/>
            </a:xfrm>
            <a:custGeom>
              <a:rect b="b" l="l" r="r" t="t"/>
              <a:pathLst>
                <a:path extrusionOk="0" h="2355" w="1083">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16" name="Google Shape;6216;p75"/>
            <p:cNvSpPr/>
            <p:nvPr/>
          </p:nvSpPr>
          <p:spPr>
            <a:xfrm>
              <a:off x="4792974" y="5771259"/>
              <a:ext cx="185850" cy="454126"/>
            </a:xfrm>
            <a:custGeom>
              <a:rect b="b" l="l" r="r" t="t"/>
              <a:pathLst>
                <a:path extrusionOk="0" h="2666" w="1087">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17" name="Google Shape;6217;p75"/>
            <p:cNvSpPr/>
            <p:nvPr/>
          </p:nvSpPr>
          <p:spPr>
            <a:xfrm>
              <a:off x="4978822" y="5717602"/>
              <a:ext cx="185679" cy="507784"/>
            </a:xfrm>
            <a:custGeom>
              <a:rect b="b" l="l" r="r" t="t"/>
              <a:pathLst>
                <a:path extrusionOk="0" h="2981" w="1086">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18" name="Google Shape;6218;p75"/>
            <p:cNvSpPr/>
            <p:nvPr/>
          </p:nvSpPr>
          <p:spPr>
            <a:xfrm>
              <a:off x="5164499" y="5664627"/>
              <a:ext cx="185166" cy="560759"/>
            </a:xfrm>
            <a:custGeom>
              <a:rect b="b" l="l" r="r" t="t"/>
              <a:pathLst>
                <a:path extrusionOk="0" h="3292" w="1083">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19" name="Google Shape;6219;p75"/>
            <p:cNvSpPr/>
            <p:nvPr/>
          </p:nvSpPr>
          <p:spPr>
            <a:xfrm>
              <a:off x="4607809" y="6225382"/>
              <a:ext cx="237484" cy="33556"/>
            </a:xfrm>
            <a:custGeom>
              <a:rect b="b" l="l" r="r" t="t"/>
              <a:pathLst>
                <a:path extrusionOk="0" h="197" w="1389">
                  <a:moveTo>
                    <a:pt x="0" y="0"/>
                  </a:moveTo>
                  <a:lnTo>
                    <a:pt x="608" y="197"/>
                  </a:lnTo>
                  <a:lnTo>
                    <a:pt x="1389" y="197"/>
                  </a:lnTo>
                  <a:lnTo>
                    <a:pt x="1083" y="0"/>
                  </a:lnTo>
                  <a:lnTo>
                    <a:pt x="0" y="0"/>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20" name="Google Shape;6220;p75"/>
            <p:cNvSpPr/>
            <p:nvPr/>
          </p:nvSpPr>
          <p:spPr>
            <a:xfrm>
              <a:off x="4792974" y="6225382"/>
              <a:ext cx="185850" cy="33556"/>
            </a:xfrm>
            <a:custGeom>
              <a:rect b="b" l="l" r="r" t="t"/>
              <a:pathLst>
                <a:path extrusionOk="0" h="197" w="1087">
                  <a:moveTo>
                    <a:pt x="1087" y="0"/>
                  </a:moveTo>
                  <a:lnTo>
                    <a:pt x="1087" y="197"/>
                  </a:lnTo>
                  <a:lnTo>
                    <a:pt x="306" y="197"/>
                  </a:lnTo>
                  <a:lnTo>
                    <a:pt x="0" y="0"/>
                  </a:lnTo>
                  <a:lnTo>
                    <a:pt x="1087" y="0"/>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21" name="Google Shape;6221;p75"/>
            <p:cNvSpPr/>
            <p:nvPr/>
          </p:nvSpPr>
          <p:spPr>
            <a:xfrm>
              <a:off x="5112694" y="6225382"/>
              <a:ext cx="237997" cy="33556"/>
            </a:xfrm>
            <a:custGeom>
              <a:rect b="b" l="l" r="r" t="t"/>
              <a:pathLst>
                <a:path extrusionOk="0" h="197" w="1392">
                  <a:moveTo>
                    <a:pt x="1392" y="0"/>
                  </a:moveTo>
                  <a:lnTo>
                    <a:pt x="781" y="197"/>
                  </a:lnTo>
                  <a:lnTo>
                    <a:pt x="0" y="197"/>
                  </a:lnTo>
                  <a:lnTo>
                    <a:pt x="306" y="0"/>
                  </a:lnTo>
                  <a:lnTo>
                    <a:pt x="1392" y="0"/>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22" name="Google Shape;6222;p75"/>
            <p:cNvSpPr/>
            <p:nvPr/>
          </p:nvSpPr>
          <p:spPr>
            <a:xfrm>
              <a:off x="4978822" y="6225382"/>
              <a:ext cx="186192" cy="33556"/>
            </a:xfrm>
            <a:custGeom>
              <a:rect b="b" l="l" r="r" t="t"/>
              <a:pathLst>
                <a:path extrusionOk="0" h="197" w="1089">
                  <a:moveTo>
                    <a:pt x="0" y="0"/>
                  </a:moveTo>
                  <a:lnTo>
                    <a:pt x="0" y="197"/>
                  </a:lnTo>
                  <a:lnTo>
                    <a:pt x="783" y="197"/>
                  </a:lnTo>
                  <a:lnTo>
                    <a:pt x="1089" y="0"/>
                  </a:lnTo>
                  <a:lnTo>
                    <a:pt x="0" y="0"/>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223" name="Google Shape;6223;p75"/>
          <p:cNvGrpSpPr/>
          <p:nvPr/>
        </p:nvGrpSpPr>
        <p:grpSpPr>
          <a:xfrm>
            <a:off x="3973890" y="4378543"/>
            <a:ext cx="1079865" cy="445620"/>
            <a:chOff x="2571250" y="5664711"/>
            <a:chExt cx="1439820" cy="594160"/>
          </a:xfrm>
        </p:grpSpPr>
        <p:sp>
          <p:nvSpPr>
            <p:cNvPr id="6224" name="Google Shape;6224;p75"/>
            <p:cNvSpPr/>
            <p:nvPr/>
          </p:nvSpPr>
          <p:spPr>
            <a:xfrm>
              <a:off x="2751485" y="5699308"/>
              <a:ext cx="179409" cy="510050"/>
            </a:xfrm>
            <a:custGeom>
              <a:rect b="b" l="l" r="r" t="t"/>
              <a:pathLst>
                <a:path extrusionOk="0" h="813" w="287">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25" name="Google Shape;6225;p75"/>
            <p:cNvSpPr/>
            <p:nvPr/>
          </p:nvSpPr>
          <p:spPr>
            <a:xfrm>
              <a:off x="2765747" y="5713810"/>
              <a:ext cx="150600" cy="151500"/>
            </a:xfrm>
            <a:prstGeom prst="ellipse">
              <a:avLst/>
            </a:pr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6226" name="Google Shape;6226;p75"/>
            <p:cNvSpPr/>
            <p:nvPr/>
          </p:nvSpPr>
          <p:spPr>
            <a:xfrm>
              <a:off x="2930895" y="5732455"/>
              <a:ext cx="180236" cy="476902"/>
            </a:xfrm>
            <a:custGeom>
              <a:rect b="b" l="l" r="r" t="t"/>
              <a:pathLst>
                <a:path extrusionOk="0" h="760" w="288">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27" name="Google Shape;6227;p75"/>
            <p:cNvSpPr/>
            <p:nvPr/>
          </p:nvSpPr>
          <p:spPr>
            <a:xfrm>
              <a:off x="2945363" y="5746957"/>
              <a:ext cx="151200" cy="151800"/>
            </a:xfrm>
            <a:prstGeom prst="ellipse">
              <a:avLst/>
            </a:pr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6228" name="Google Shape;6228;p75"/>
            <p:cNvSpPr/>
            <p:nvPr/>
          </p:nvSpPr>
          <p:spPr>
            <a:xfrm>
              <a:off x="3111130" y="5756280"/>
              <a:ext cx="180030" cy="453078"/>
            </a:xfrm>
            <a:custGeom>
              <a:rect b="b" l="l" r="r" t="t"/>
              <a:pathLst>
                <a:path extrusionOk="0" h="722" w="288">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29" name="Google Shape;6229;p75"/>
            <p:cNvSpPr/>
            <p:nvPr/>
          </p:nvSpPr>
          <p:spPr>
            <a:xfrm>
              <a:off x="3125392" y="5770782"/>
              <a:ext cx="151200" cy="151800"/>
            </a:xfrm>
            <a:prstGeom prst="ellipse">
              <a:avLst/>
            </a:pr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6230" name="Google Shape;6230;p75"/>
            <p:cNvSpPr/>
            <p:nvPr/>
          </p:nvSpPr>
          <p:spPr>
            <a:xfrm>
              <a:off x="3291159" y="5756280"/>
              <a:ext cx="180030" cy="453078"/>
            </a:xfrm>
            <a:custGeom>
              <a:rect b="b" l="l" r="r" t="t"/>
              <a:pathLst>
                <a:path extrusionOk="0" h="722" w="288">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31" name="Google Shape;6231;p75"/>
            <p:cNvSpPr/>
            <p:nvPr/>
          </p:nvSpPr>
          <p:spPr>
            <a:xfrm>
              <a:off x="3305628" y="5770782"/>
              <a:ext cx="151200" cy="151800"/>
            </a:xfrm>
            <a:prstGeom prst="ellipse">
              <a:avLst/>
            </a:pr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6232" name="Google Shape;6232;p75"/>
            <p:cNvSpPr/>
            <p:nvPr/>
          </p:nvSpPr>
          <p:spPr>
            <a:xfrm>
              <a:off x="3471189" y="5732455"/>
              <a:ext cx="180236" cy="476902"/>
            </a:xfrm>
            <a:custGeom>
              <a:rect b="b" l="l" r="r" t="t"/>
              <a:pathLst>
                <a:path extrusionOk="0" h="760" w="288">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33" name="Google Shape;6233;p75"/>
            <p:cNvSpPr/>
            <p:nvPr/>
          </p:nvSpPr>
          <p:spPr>
            <a:xfrm>
              <a:off x="3485657" y="5746957"/>
              <a:ext cx="151200" cy="151800"/>
            </a:xfrm>
            <a:prstGeom prst="ellipse">
              <a:avLst/>
            </a:pr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6234" name="Google Shape;6234;p75"/>
            <p:cNvSpPr/>
            <p:nvPr/>
          </p:nvSpPr>
          <p:spPr>
            <a:xfrm>
              <a:off x="3651425" y="5699308"/>
              <a:ext cx="179409" cy="510050"/>
            </a:xfrm>
            <a:custGeom>
              <a:rect b="b" l="l" r="r" t="t"/>
              <a:pathLst>
                <a:path extrusionOk="0" h="813" w="287">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35" name="Google Shape;6235;p75"/>
            <p:cNvSpPr/>
            <p:nvPr/>
          </p:nvSpPr>
          <p:spPr>
            <a:xfrm>
              <a:off x="3665893" y="5713810"/>
              <a:ext cx="150600" cy="151500"/>
            </a:xfrm>
            <a:prstGeom prst="ellipse">
              <a:avLst/>
            </a:pr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6236" name="Google Shape;6236;p75"/>
            <p:cNvSpPr/>
            <p:nvPr/>
          </p:nvSpPr>
          <p:spPr>
            <a:xfrm>
              <a:off x="3830834" y="5664711"/>
              <a:ext cx="180236" cy="544646"/>
            </a:xfrm>
            <a:custGeom>
              <a:rect b="b" l="l" r="r" t="t"/>
              <a:pathLst>
                <a:path extrusionOk="0" h="868" w="288">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37" name="Google Shape;6237;p75"/>
            <p:cNvSpPr/>
            <p:nvPr/>
          </p:nvSpPr>
          <p:spPr>
            <a:xfrm>
              <a:off x="3845302" y="5679213"/>
              <a:ext cx="151200" cy="151800"/>
            </a:xfrm>
            <a:prstGeom prst="ellipse">
              <a:avLst/>
            </a:pr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6238" name="Google Shape;6238;p75"/>
            <p:cNvSpPr/>
            <p:nvPr/>
          </p:nvSpPr>
          <p:spPr>
            <a:xfrm>
              <a:off x="2571250" y="5664711"/>
              <a:ext cx="180236" cy="544646"/>
            </a:xfrm>
            <a:custGeom>
              <a:rect b="b" l="l" r="r" t="t"/>
              <a:pathLst>
                <a:path extrusionOk="0" h="868" w="288">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39" name="Google Shape;6239;p75"/>
            <p:cNvSpPr/>
            <p:nvPr/>
          </p:nvSpPr>
          <p:spPr>
            <a:xfrm>
              <a:off x="2585718" y="5679213"/>
              <a:ext cx="151200" cy="151800"/>
            </a:xfrm>
            <a:prstGeom prst="ellipse">
              <a:avLst/>
            </a:pr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6240" name="Google Shape;6240;p75"/>
            <p:cNvSpPr/>
            <p:nvPr/>
          </p:nvSpPr>
          <p:spPr>
            <a:xfrm>
              <a:off x="2571250" y="6209358"/>
              <a:ext cx="365226" cy="49514"/>
            </a:xfrm>
            <a:custGeom>
              <a:rect b="b" l="l" r="r" t="t"/>
              <a:pathLst>
                <a:path extrusionOk="0" h="239" w="1767">
                  <a:moveTo>
                    <a:pt x="1767" y="239"/>
                  </a:moveTo>
                  <a:lnTo>
                    <a:pt x="1198" y="239"/>
                  </a:lnTo>
                  <a:lnTo>
                    <a:pt x="0" y="0"/>
                  </a:lnTo>
                  <a:lnTo>
                    <a:pt x="872" y="0"/>
                  </a:lnTo>
                  <a:lnTo>
                    <a:pt x="1767" y="239"/>
                  </a:lnTo>
                  <a:close/>
                </a:path>
              </a:pathLst>
            </a:cu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41" name="Google Shape;6241;p75"/>
            <p:cNvSpPr/>
            <p:nvPr/>
          </p:nvSpPr>
          <p:spPr>
            <a:xfrm>
              <a:off x="2751485" y="6209358"/>
              <a:ext cx="303218" cy="49514"/>
            </a:xfrm>
            <a:custGeom>
              <a:rect b="b" l="l" r="r" t="t"/>
              <a:pathLst>
                <a:path extrusionOk="0" h="239" w="1467">
                  <a:moveTo>
                    <a:pt x="1467" y="239"/>
                  </a:moveTo>
                  <a:lnTo>
                    <a:pt x="895" y="239"/>
                  </a:lnTo>
                  <a:lnTo>
                    <a:pt x="0" y="0"/>
                  </a:lnTo>
                  <a:lnTo>
                    <a:pt x="868" y="0"/>
                  </a:lnTo>
                  <a:lnTo>
                    <a:pt x="1467" y="239"/>
                  </a:lnTo>
                  <a:close/>
                </a:path>
              </a:pathLst>
            </a:cu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42" name="Google Shape;6242;p75"/>
            <p:cNvSpPr/>
            <p:nvPr/>
          </p:nvSpPr>
          <p:spPr>
            <a:xfrm>
              <a:off x="2930895" y="6209358"/>
              <a:ext cx="242037" cy="49514"/>
            </a:xfrm>
            <a:custGeom>
              <a:rect b="b" l="l" r="r" t="t"/>
              <a:pathLst>
                <a:path extrusionOk="0" h="239" w="1171">
                  <a:moveTo>
                    <a:pt x="1171" y="239"/>
                  </a:moveTo>
                  <a:lnTo>
                    <a:pt x="599" y="239"/>
                  </a:lnTo>
                  <a:lnTo>
                    <a:pt x="0" y="0"/>
                  </a:lnTo>
                  <a:lnTo>
                    <a:pt x="872" y="0"/>
                  </a:lnTo>
                  <a:lnTo>
                    <a:pt x="1171" y="239"/>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43" name="Google Shape;6243;p75"/>
            <p:cNvSpPr/>
            <p:nvPr/>
          </p:nvSpPr>
          <p:spPr>
            <a:xfrm>
              <a:off x="3111130" y="6209358"/>
              <a:ext cx="180029" cy="49514"/>
            </a:xfrm>
            <a:custGeom>
              <a:rect b="b" l="l" r="r" t="t"/>
              <a:pathLst>
                <a:path extrusionOk="0" h="239" w="871">
                  <a:moveTo>
                    <a:pt x="871" y="239"/>
                  </a:moveTo>
                  <a:lnTo>
                    <a:pt x="299" y="239"/>
                  </a:lnTo>
                  <a:lnTo>
                    <a:pt x="0" y="0"/>
                  </a:lnTo>
                  <a:lnTo>
                    <a:pt x="871" y="0"/>
                  </a:lnTo>
                  <a:lnTo>
                    <a:pt x="871" y="239"/>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44" name="Google Shape;6244;p75"/>
            <p:cNvSpPr/>
            <p:nvPr/>
          </p:nvSpPr>
          <p:spPr>
            <a:xfrm>
              <a:off x="3291159" y="6209358"/>
              <a:ext cx="180029" cy="49514"/>
            </a:xfrm>
            <a:custGeom>
              <a:rect b="b" l="l" r="r" t="t"/>
              <a:pathLst>
                <a:path extrusionOk="0" h="239" w="871">
                  <a:moveTo>
                    <a:pt x="572" y="239"/>
                  </a:moveTo>
                  <a:lnTo>
                    <a:pt x="0" y="239"/>
                  </a:lnTo>
                  <a:lnTo>
                    <a:pt x="0" y="0"/>
                  </a:lnTo>
                  <a:lnTo>
                    <a:pt x="871" y="0"/>
                  </a:lnTo>
                  <a:lnTo>
                    <a:pt x="572" y="239"/>
                  </a:lnTo>
                  <a:close/>
                </a:path>
              </a:pathLst>
            </a:cu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45" name="Google Shape;6245;p75"/>
            <p:cNvSpPr/>
            <p:nvPr/>
          </p:nvSpPr>
          <p:spPr>
            <a:xfrm>
              <a:off x="3409388" y="6209358"/>
              <a:ext cx="242037" cy="49514"/>
            </a:xfrm>
            <a:custGeom>
              <a:rect b="b" l="l" r="r" t="t"/>
              <a:pathLst>
                <a:path extrusionOk="0" h="239" w="1171">
                  <a:moveTo>
                    <a:pt x="572" y="239"/>
                  </a:moveTo>
                  <a:lnTo>
                    <a:pt x="0" y="239"/>
                  </a:lnTo>
                  <a:lnTo>
                    <a:pt x="299" y="0"/>
                  </a:lnTo>
                  <a:lnTo>
                    <a:pt x="1171" y="0"/>
                  </a:lnTo>
                  <a:lnTo>
                    <a:pt x="572" y="239"/>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46" name="Google Shape;6246;p75"/>
            <p:cNvSpPr/>
            <p:nvPr/>
          </p:nvSpPr>
          <p:spPr>
            <a:xfrm>
              <a:off x="3527616" y="6209358"/>
              <a:ext cx="303218" cy="49514"/>
            </a:xfrm>
            <a:custGeom>
              <a:rect b="b" l="l" r="r" t="t"/>
              <a:pathLst>
                <a:path extrusionOk="0" h="239" w="1467">
                  <a:moveTo>
                    <a:pt x="572" y="239"/>
                  </a:moveTo>
                  <a:lnTo>
                    <a:pt x="0" y="239"/>
                  </a:lnTo>
                  <a:lnTo>
                    <a:pt x="599" y="0"/>
                  </a:lnTo>
                  <a:lnTo>
                    <a:pt x="1467" y="0"/>
                  </a:lnTo>
                  <a:lnTo>
                    <a:pt x="572" y="239"/>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47" name="Google Shape;6247;p75"/>
            <p:cNvSpPr/>
            <p:nvPr/>
          </p:nvSpPr>
          <p:spPr>
            <a:xfrm>
              <a:off x="3645844" y="6209358"/>
              <a:ext cx="365226" cy="49514"/>
            </a:xfrm>
            <a:custGeom>
              <a:rect b="b" l="l" r="r" t="t"/>
              <a:pathLst>
                <a:path extrusionOk="0" h="239" w="1767">
                  <a:moveTo>
                    <a:pt x="572" y="239"/>
                  </a:moveTo>
                  <a:lnTo>
                    <a:pt x="0" y="239"/>
                  </a:lnTo>
                  <a:lnTo>
                    <a:pt x="895" y="0"/>
                  </a:lnTo>
                  <a:lnTo>
                    <a:pt x="1767" y="0"/>
                  </a:lnTo>
                  <a:lnTo>
                    <a:pt x="572" y="239"/>
                  </a:lnTo>
                  <a:close/>
                </a:path>
              </a:pathLst>
            </a:cu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248" name="Google Shape;6248;p75"/>
          <p:cNvGrpSpPr/>
          <p:nvPr/>
        </p:nvGrpSpPr>
        <p:grpSpPr>
          <a:xfrm>
            <a:off x="5599659" y="4378335"/>
            <a:ext cx="642470" cy="446036"/>
            <a:chOff x="6332670" y="5663946"/>
            <a:chExt cx="856627" cy="594715"/>
          </a:xfrm>
        </p:grpSpPr>
        <p:grpSp>
          <p:nvGrpSpPr>
            <p:cNvPr id="6249" name="Google Shape;6249;p75"/>
            <p:cNvGrpSpPr/>
            <p:nvPr/>
          </p:nvGrpSpPr>
          <p:grpSpPr>
            <a:xfrm>
              <a:off x="6392364" y="5663946"/>
              <a:ext cx="796933" cy="185801"/>
              <a:chOff x="3321050" y="1066800"/>
              <a:chExt cx="6505573" cy="1508125"/>
            </a:xfrm>
          </p:grpSpPr>
          <p:sp>
            <p:nvSpPr>
              <p:cNvPr id="6250" name="Google Shape;6250;p75"/>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51" name="Google Shape;6251;p75"/>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252" name="Google Shape;6252;p75"/>
            <p:cNvGrpSpPr/>
            <p:nvPr/>
          </p:nvGrpSpPr>
          <p:grpSpPr>
            <a:xfrm flipH="1">
              <a:off x="6332670" y="5868403"/>
              <a:ext cx="796933" cy="185801"/>
              <a:chOff x="3321050" y="1066800"/>
              <a:chExt cx="6505573" cy="1508125"/>
            </a:xfrm>
          </p:grpSpPr>
          <p:sp>
            <p:nvSpPr>
              <p:cNvPr id="6253" name="Google Shape;6253;p75"/>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54" name="Google Shape;6254;p75"/>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6255" name="Google Shape;6255;p75"/>
            <p:cNvGrpSpPr/>
            <p:nvPr/>
          </p:nvGrpSpPr>
          <p:grpSpPr>
            <a:xfrm>
              <a:off x="6392364" y="6072860"/>
              <a:ext cx="796933" cy="185801"/>
              <a:chOff x="3321050" y="1066800"/>
              <a:chExt cx="6505573" cy="1508125"/>
            </a:xfrm>
          </p:grpSpPr>
          <p:sp>
            <p:nvSpPr>
              <p:cNvPr id="6256" name="Google Shape;6256;p75"/>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257" name="Google Shape;6257;p75"/>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6258" name="Google Shape;6258;p75"/>
          <p:cNvSpPr txBox="1"/>
          <p:nvPr>
            <p:ph idx="4294967295" type="title"/>
          </p:nvPr>
        </p:nvSpPr>
        <p:spPr>
          <a:xfrm>
            <a:off x="855300" y="249075"/>
            <a:ext cx="7433400" cy="39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Diagrams and infographics</a:t>
            </a:r>
            <a:endParaRPr sz="2000"/>
          </a:p>
        </p:txBody>
      </p:sp>
      <p:sp>
        <p:nvSpPr>
          <p:cNvPr id="6259" name="Google Shape;6259;p7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3" name="Shape 6263"/>
        <p:cNvGrpSpPr/>
        <p:nvPr/>
      </p:nvGrpSpPr>
      <p:grpSpPr>
        <a:xfrm>
          <a:off x="0" y="0"/>
          <a:ext cx="0" cy="0"/>
          <a:chOff x="0" y="0"/>
          <a:chExt cx="0" cy="0"/>
        </a:xfrm>
      </p:grpSpPr>
      <p:sp>
        <p:nvSpPr>
          <p:cNvPr id="6264" name="Google Shape;6264;p76"/>
          <p:cNvSpPr txBox="1"/>
          <p:nvPr/>
        </p:nvSpPr>
        <p:spPr>
          <a:xfrm>
            <a:off x="884300" y="2374250"/>
            <a:ext cx="7327500" cy="2570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600">
                <a:solidFill>
                  <a:schemeClr val="dk1"/>
                </a:solidFill>
                <a:latin typeface="Barlow"/>
                <a:ea typeface="Barlow"/>
                <a:cs typeface="Barlow"/>
                <a:sym typeface="Barlow"/>
              </a:rPr>
              <a:t>✋👆👉👍👤👦👧👨👩👪💃🏃💑❤😂😉😋😒😭👶😸🐟🍒🍔💣📌📖🔨🎃🎈🎨🏈🏰🌏🔌🔑</a:t>
            </a:r>
            <a:r>
              <a:rPr lang="en" sz="2400">
                <a:solidFill>
                  <a:schemeClr val="lt1"/>
                </a:solidFill>
                <a:highlight>
                  <a:schemeClr val="accent2"/>
                </a:highlight>
                <a:latin typeface="Barlow"/>
                <a:ea typeface="Barlow"/>
                <a:cs typeface="Barlow"/>
                <a:sym typeface="Barlow"/>
              </a:rPr>
              <a:t> and many more...</a:t>
            </a:r>
            <a:endParaRPr sz="2400">
              <a:solidFill>
                <a:schemeClr val="lt1"/>
              </a:solidFill>
              <a:highlight>
                <a:schemeClr val="accent2"/>
              </a:highlight>
              <a:latin typeface="Barlow"/>
              <a:ea typeface="Barlow"/>
              <a:cs typeface="Barlow"/>
              <a:sym typeface="Barlow"/>
            </a:endParaRPr>
          </a:p>
        </p:txBody>
      </p:sp>
      <p:sp>
        <p:nvSpPr>
          <p:cNvPr id="6265" name="Google Shape;6265;p7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266" name="Google Shape;6266;p76"/>
          <p:cNvSpPr txBox="1"/>
          <p:nvPr>
            <p:ph idx="4294967295" type="body"/>
          </p:nvPr>
        </p:nvSpPr>
        <p:spPr>
          <a:xfrm>
            <a:off x="884425" y="856425"/>
            <a:ext cx="7327500" cy="115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t>You can also use any emoji as an icon!</a:t>
            </a:r>
            <a:br>
              <a:rPr lang="en" sz="1400"/>
            </a:br>
            <a:r>
              <a:rPr lang="en" sz="1400"/>
              <a:t>And of course it resizes without losing quality.</a:t>
            </a:r>
            <a:endParaRPr sz="1400"/>
          </a:p>
          <a:p>
            <a:pPr indent="0" lvl="0" marL="0" rtl="0" algn="l">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9"/>
          <p:cNvSpPr txBox="1"/>
          <p:nvPr>
            <p:ph idx="4294967295" type="subTitle"/>
          </p:nvPr>
        </p:nvSpPr>
        <p:spPr>
          <a:xfrm>
            <a:off x="685800" y="980375"/>
            <a:ext cx="55560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In counties with the highest audit rates ...</a:t>
            </a:r>
            <a:endParaRPr sz="2400"/>
          </a:p>
        </p:txBody>
      </p:sp>
      <p:sp>
        <p:nvSpPr>
          <p:cNvPr id="421" name="Google Shape;421;p19"/>
          <p:cNvSpPr txBox="1"/>
          <p:nvPr>
            <p:ph idx="4294967295" type="ctrTitle"/>
          </p:nvPr>
        </p:nvSpPr>
        <p:spPr>
          <a:xfrm>
            <a:off x="685800" y="3505493"/>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2"/>
                </a:highlight>
                <a:latin typeface="Barlow SemiBold"/>
                <a:ea typeface="Barlow SemiBold"/>
                <a:cs typeface="Barlow SemiBold"/>
                <a:sym typeface="Barlow SemiBold"/>
              </a:rPr>
              <a:t>&gt;4</a:t>
            </a:r>
            <a:r>
              <a:rPr lang="en">
                <a:solidFill>
                  <a:schemeClr val="lt1"/>
                </a:solidFill>
                <a:highlight>
                  <a:schemeClr val="accent2"/>
                </a:highlight>
                <a:latin typeface="Barlow SemiBold"/>
                <a:ea typeface="Barlow SemiBold"/>
                <a:cs typeface="Barlow SemiBold"/>
                <a:sym typeface="Barlow SemiBold"/>
              </a:rPr>
              <a:t>0%</a:t>
            </a:r>
            <a:endParaRPr>
              <a:solidFill>
                <a:schemeClr val="lt1"/>
              </a:solidFill>
              <a:highlight>
                <a:schemeClr val="accent2"/>
              </a:highlight>
              <a:latin typeface="Barlow SemiBold"/>
              <a:ea typeface="Barlow SemiBold"/>
              <a:cs typeface="Barlow SemiBold"/>
              <a:sym typeface="Barlow SemiBold"/>
            </a:endParaRPr>
          </a:p>
        </p:txBody>
      </p:sp>
      <p:sp>
        <p:nvSpPr>
          <p:cNvPr id="422" name="Google Shape;422;p19"/>
          <p:cNvSpPr txBox="1"/>
          <p:nvPr>
            <p:ph idx="4294967295" type="subTitle"/>
          </p:nvPr>
        </p:nvSpPr>
        <p:spPr>
          <a:xfrm>
            <a:off x="685800" y="4040201"/>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above the national average</a:t>
            </a:r>
            <a:endParaRPr sz="2400"/>
          </a:p>
        </p:txBody>
      </p:sp>
      <p:sp>
        <p:nvSpPr>
          <p:cNvPr id="423" name="Google Shape;423;p19"/>
          <p:cNvSpPr txBox="1"/>
          <p:nvPr>
            <p:ph idx="4294967295" type="ctrTitle"/>
          </p:nvPr>
        </p:nvSpPr>
        <p:spPr>
          <a:xfrm>
            <a:off x="685800" y="1735072"/>
            <a:ext cx="40482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highlight>
                  <a:schemeClr val="accent2"/>
                </a:highlight>
                <a:latin typeface="Barlow SemiBold"/>
                <a:ea typeface="Barlow SemiBold"/>
                <a:cs typeface="Barlow SemiBold"/>
                <a:sym typeface="Barlow SemiBold"/>
              </a:rPr>
              <a:t>11</a:t>
            </a:r>
            <a:r>
              <a:rPr lang="en">
                <a:solidFill>
                  <a:schemeClr val="lt1"/>
                </a:solidFill>
                <a:highlight>
                  <a:schemeClr val="accent2"/>
                </a:highlight>
                <a:latin typeface="Barlow SemiBold"/>
                <a:ea typeface="Barlow SemiBold"/>
                <a:cs typeface="Barlow SemiBold"/>
                <a:sym typeface="Barlow SemiBold"/>
              </a:rPr>
              <a:t> audits</a:t>
            </a:r>
            <a:endParaRPr>
              <a:solidFill>
                <a:schemeClr val="lt1"/>
              </a:solidFill>
              <a:highlight>
                <a:schemeClr val="accent2"/>
              </a:highlight>
              <a:latin typeface="Barlow SemiBold"/>
              <a:ea typeface="Barlow SemiBold"/>
              <a:cs typeface="Barlow SemiBold"/>
              <a:sym typeface="Barlow SemiBold"/>
            </a:endParaRPr>
          </a:p>
        </p:txBody>
      </p:sp>
      <p:sp>
        <p:nvSpPr>
          <p:cNvPr id="424" name="Google Shape;424;p19"/>
          <p:cNvSpPr txBox="1"/>
          <p:nvPr>
            <p:ph idx="4294967295" type="subTitle"/>
          </p:nvPr>
        </p:nvSpPr>
        <p:spPr>
          <a:xfrm>
            <a:off x="685800" y="2270648"/>
            <a:ext cx="40482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per 1,000 tax returns filed</a:t>
            </a:r>
            <a:endParaRPr sz="2400"/>
          </a:p>
        </p:txBody>
      </p:sp>
      <p:sp>
        <p:nvSpPr>
          <p:cNvPr id="425" name="Google Shape;425;p1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26" name="Google Shape;426;p19"/>
          <p:cNvGrpSpPr/>
          <p:nvPr/>
        </p:nvGrpSpPr>
        <p:grpSpPr>
          <a:xfrm>
            <a:off x="5233951" y="823317"/>
            <a:ext cx="3414844" cy="3813266"/>
            <a:chOff x="2152775" y="305709"/>
            <a:chExt cx="4264823" cy="4762415"/>
          </a:xfrm>
        </p:grpSpPr>
        <p:grpSp>
          <p:nvGrpSpPr>
            <p:cNvPr id="427" name="Google Shape;427;p19"/>
            <p:cNvGrpSpPr/>
            <p:nvPr/>
          </p:nvGrpSpPr>
          <p:grpSpPr>
            <a:xfrm>
              <a:off x="2593845" y="3487641"/>
              <a:ext cx="936028" cy="696373"/>
              <a:chOff x="4403470" y="4229766"/>
              <a:chExt cx="936028" cy="696373"/>
            </a:xfrm>
          </p:grpSpPr>
          <p:sp>
            <p:nvSpPr>
              <p:cNvPr id="428" name="Google Shape;428;p19"/>
              <p:cNvSpPr/>
              <p:nvPr/>
            </p:nvSpPr>
            <p:spPr>
              <a:xfrm>
                <a:off x="4403470" y="441464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9"/>
              <p:cNvSpPr/>
              <p:nvPr/>
            </p:nvSpPr>
            <p:spPr>
              <a:xfrm>
                <a:off x="4455646" y="433930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9"/>
              <p:cNvSpPr/>
              <p:nvPr/>
            </p:nvSpPr>
            <p:spPr>
              <a:xfrm>
                <a:off x="4455741" y="448246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9"/>
              <p:cNvSpPr/>
              <p:nvPr/>
            </p:nvSpPr>
            <p:spPr>
              <a:xfrm>
                <a:off x="5272972" y="448551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9"/>
              <p:cNvSpPr/>
              <p:nvPr/>
            </p:nvSpPr>
            <p:spPr>
              <a:xfrm>
                <a:off x="4455646" y="42297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9"/>
              <p:cNvSpPr/>
              <p:nvPr/>
            </p:nvSpPr>
            <p:spPr>
              <a:xfrm>
                <a:off x="4581266" y="4299370"/>
                <a:ext cx="632693" cy="366117"/>
              </a:xfrm>
              <a:custGeom>
                <a:rect b="b" l="l" r="r" t="t"/>
                <a:pathLst>
                  <a:path extrusionOk="0" h="366117" w="632693">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9"/>
              <p:cNvSpPr/>
              <p:nvPr/>
            </p:nvSpPr>
            <p:spPr>
              <a:xfrm>
                <a:off x="4581856" y="4321278"/>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9"/>
              <p:cNvSpPr/>
              <p:nvPr/>
            </p:nvSpPr>
            <p:spPr>
              <a:xfrm>
                <a:off x="4743040" y="4404074"/>
                <a:ext cx="295357" cy="184784"/>
              </a:xfrm>
              <a:custGeom>
                <a:rect b="b" l="l" r="r" t="t"/>
                <a:pathLst>
                  <a:path extrusionOk="0" h="184784" w="295357">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19"/>
              <p:cNvSpPr/>
              <p:nvPr/>
            </p:nvSpPr>
            <p:spPr>
              <a:xfrm>
                <a:off x="4865259" y="4541234"/>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19"/>
              <p:cNvSpPr/>
              <p:nvPr/>
            </p:nvSpPr>
            <p:spPr>
              <a:xfrm>
                <a:off x="4992800" y="4552092"/>
                <a:ext cx="42006" cy="19716"/>
              </a:xfrm>
              <a:custGeom>
                <a:rect b="b" l="l" r="r" t="t"/>
                <a:pathLst>
                  <a:path extrusionOk="0" h="19716" w="42006">
                    <a:moveTo>
                      <a:pt x="42007" y="17240"/>
                    </a:moveTo>
                    <a:lnTo>
                      <a:pt x="42007" y="0"/>
                    </a:lnTo>
                    <a:lnTo>
                      <a:pt x="0" y="3238"/>
                    </a:lnTo>
                    <a:lnTo>
                      <a:pt x="24045" y="19717"/>
                    </a:lnTo>
                    <a:lnTo>
                      <a:pt x="42007"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19"/>
              <p:cNvSpPr/>
              <p:nvPr/>
            </p:nvSpPr>
            <p:spPr>
              <a:xfrm>
                <a:off x="5006866" y="448894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19"/>
              <p:cNvSpPr/>
              <p:nvPr/>
            </p:nvSpPr>
            <p:spPr>
              <a:xfrm>
                <a:off x="4908026" y="44953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19"/>
              <p:cNvSpPr/>
              <p:nvPr/>
            </p:nvSpPr>
            <p:spPr>
              <a:xfrm>
                <a:off x="4811468" y="4440078"/>
                <a:ext cx="58923" cy="38957"/>
              </a:xfrm>
              <a:custGeom>
                <a:rect b="b" l="l" r="r" t="t"/>
                <a:pathLst>
                  <a:path extrusionOk="0" h="38957" w="58923">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9"/>
              <p:cNvSpPr/>
              <p:nvPr/>
            </p:nvSpPr>
            <p:spPr>
              <a:xfrm>
                <a:off x="4865639" y="440902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9"/>
              <p:cNvSpPr/>
              <p:nvPr/>
            </p:nvSpPr>
            <p:spPr>
              <a:xfrm>
                <a:off x="4743421" y="440397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9"/>
              <p:cNvSpPr/>
              <p:nvPr/>
            </p:nvSpPr>
            <p:spPr>
              <a:xfrm>
                <a:off x="4744371" y="4461509"/>
                <a:ext cx="29936" cy="30289"/>
              </a:xfrm>
              <a:custGeom>
                <a:rect b="b" l="l" r="r" t="t"/>
                <a:pathLst>
                  <a:path extrusionOk="0" h="30289" w="29936">
                    <a:moveTo>
                      <a:pt x="0" y="1790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19"/>
              <p:cNvSpPr/>
              <p:nvPr/>
            </p:nvSpPr>
            <p:spPr>
              <a:xfrm>
                <a:off x="4743040" y="4386929"/>
                <a:ext cx="295352" cy="185070"/>
              </a:xfrm>
              <a:custGeom>
                <a:rect b="b" l="l" r="r" t="t"/>
                <a:pathLst>
                  <a:path extrusionOk="0" h="185070" w="295352">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5" name="Google Shape;445;p19"/>
            <p:cNvGrpSpPr/>
            <p:nvPr/>
          </p:nvGrpSpPr>
          <p:grpSpPr>
            <a:xfrm>
              <a:off x="2682040" y="3351243"/>
              <a:ext cx="883852" cy="621125"/>
              <a:chOff x="4491665" y="4093368"/>
              <a:chExt cx="883852" cy="621125"/>
            </a:xfrm>
          </p:grpSpPr>
          <p:sp>
            <p:nvSpPr>
              <p:cNvPr id="446" name="Google Shape;446;p19"/>
              <p:cNvSpPr/>
              <p:nvPr/>
            </p:nvSpPr>
            <p:spPr>
              <a:xfrm>
                <a:off x="4491665" y="4203001"/>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19"/>
              <p:cNvSpPr/>
              <p:nvPr/>
            </p:nvSpPr>
            <p:spPr>
              <a:xfrm>
                <a:off x="4491855" y="43460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19"/>
              <p:cNvSpPr/>
              <p:nvPr/>
            </p:nvSpPr>
            <p:spPr>
              <a:xfrm>
                <a:off x="5309086" y="4349115"/>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19"/>
              <p:cNvSpPr/>
              <p:nvPr/>
            </p:nvSpPr>
            <p:spPr>
              <a:xfrm>
                <a:off x="4491665" y="409336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9"/>
              <p:cNvSpPr/>
              <p:nvPr/>
            </p:nvSpPr>
            <p:spPr>
              <a:xfrm>
                <a:off x="4617381" y="4162996"/>
                <a:ext cx="632721" cy="366093"/>
              </a:xfrm>
              <a:custGeom>
                <a:rect b="b" l="l" r="r" t="t"/>
                <a:pathLst>
                  <a:path extrusionOk="0" h="366093" w="632721">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9"/>
              <p:cNvSpPr/>
              <p:nvPr/>
            </p:nvSpPr>
            <p:spPr>
              <a:xfrm>
                <a:off x="4617971" y="4184904"/>
                <a:ext cx="631526" cy="344185"/>
              </a:xfrm>
              <a:custGeom>
                <a:rect b="b" l="l" r="r" t="t"/>
                <a:pathLst>
                  <a:path extrusionOk="0" h="344185"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9"/>
              <p:cNvSpPr/>
              <p:nvPr/>
            </p:nvSpPr>
            <p:spPr>
              <a:xfrm>
                <a:off x="4779725" y="4267771"/>
                <a:ext cx="295065" cy="184880"/>
              </a:xfrm>
              <a:custGeom>
                <a:rect b="b" l="l" r="r" t="t"/>
                <a:pathLst>
                  <a:path extrusionOk="0" h="184880" w="295065">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9"/>
              <p:cNvSpPr/>
              <p:nvPr/>
            </p:nvSpPr>
            <p:spPr>
              <a:xfrm>
                <a:off x="4901754" y="4404931"/>
                <a:ext cx="19007" cy="25527"/>
              </a:xfrm>
              <a:custGeom>
                <a:rect b="b" l="l" r="r" t="t"/>
                <a:pathLst>
                  <a:path extrusionOk="0" h="25527"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9"/>
              <p:cNvSpPr/>
              <p:nvPr/>
            </p:nvSpPr>
            <p:spPr>
              <a:xfrm>
                <a:off x="5028819" y="4415790"/>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9"/>
              <p:cNvSpPr/>
              <p:nvPr/>
            </p:nvSpPr>
            <p:spPr>
              <a:xfrm>
                <a:off x="5042980" y="435254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9"/>
              <p:cNvSpPr/>
              <p:nvPr/>
            </p:nvSpPr>
            <p:spPr>
              <a:xfrm>
                <a:off x="4944141" y="4358925"/>
                <a:ext cx="47328" cy="33146"/>
              </a:xfrm>
              <a:custGeom>
                <a:rect b="b" l="l" r="r" t="t"/>
                <a:pathLst>
                  <a:path extrusionOk="0" h="33146"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9"/>
              <p:cNvSpPr/>
              <p:nvPr/>
            </p:nvSpPr>
            <p:spPr>
              <a:xfrm>
                <a:off x="4847487" y="4303680"/>
                <a:ext cx="58543" cy="38957"/>
              </a:xfrm>
              <a:custGeom>
                <a:rect b="b" l="l" r="r" t="t"/>
                <a:pathLst>
                  <a:path extrusionOk="0" h="38957" w="58543">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9"/>
              <p:cNvSpPr/>
              <p:nvPr/>
            </p:nvSpPr>
            <p:spPr>
              <a:xfrm>
                <a:off x="4901754" y="4272629"/>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19"/>
              <p:cNvSpPr/>
              <p:nvPr/>
            </p:nvSpPr>
            <p:spPr>
              <a:xfrm>
                <a:off x="4779535" y="4267581"/>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9"/>
              <p:cNvSpPr/>
              <p:nvPr/>
            </p:nvSpPr>
            <p:spPr>
              <a:xfrm>
                <a:off x="4780485" y="4325492"/>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9"/>
              <p:cNvSpPr/>
              <p:nvPr/>
            </p:nvSpPr>
            <p:spPr>
              <a:xfrm>
                <a:off x="4779725" y="4250816"/>
                <a:ext cx="295065" cy="184594"/>
              </a:xfrm>
              <a:custGeom>
                <a:rect b="b" l="l" r="r" t="t"/>
                <a:pathLst>
                  <a:path extrusionOk="0" h="184594" w="295065">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2" name="Google Shape;462;p19"/>
            <p:cNvGrpSpPr/>
            <p:nvPr/>
          </p:nvGrpSpPr>
          <p:grpSpPr>
            <a:xfrm>
              <a:off x="2654955" y="3219989"/>
              <a:ext cx="883852" cy="621029"/>
              <a:chOff x="4464580" y="3962114"/>
              <a:chExt cx="883852" cy="621029"/>
            </a:xfrm>
          </p:grpSpPr>
          <p:sp>
            <p:nvSpPr>
              <p:cNvPr id="463" name="Google Shape;463;p19"/>
              <p:cNvSpPr/>
              <p:nvPr/>
            </p:nvSpPr>
            <p:spPr>
              <a:xfrm>
                <a:off x="4464580" y="407165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9"/>
              <p:cNvSpPr/>
              <p:nvPr/>
            </p:nvSpPr>
            <p:spPr>
              <a:xfrm>
                <a:off x="4464770" y="4214812"/>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9"/>
              <p:cNvSpPr/>
              <p:nvPr/>
            </p:nvSpPr>
            <p:spPr>
              <a:xfrm>
                <a:off x="5281905" y="4217860"/>
                <a:ext cx="66526" cy="157067"/>
              </a:xfrm>
              <a:custGeom>
                <a:rect b="b" l="l" r="r" t="t"/>
                <a:pathLst>
                  <a:path extrusionOk="0" h="157067" w="66526">
                    <a:moveTo>
                      <a:pt x="66527" y="0"/>
                    </a:moveTo>
                    <a:lnTo>
                      <a:pt x="66527" y="109538"/>
                    </a:lnTo>
                    <a:lnTo>
                      <a:pt x="21954"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9"/>
              <p:cNvSpPr/>
              <p:nvPr/>
            </p:nvSpPr>
            <p:spPr>
              <a:xfrm>
                <a:off x="4464580" y="396211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9"/>
              <p:cNvSpPr/>
              <p:nvPr/>
            </p:nvSpPr>
            <p:spPr>
              <a:xfrm>
                <a:off x="4590295" y="4031718"/>
                <a:ext cx="632609" cy="366117"/>
              </a:xfrm>
              <a:custGeom>
                <a:rect b="b" l="l" r="r" t="t"/>
                <a:pathLst>
                  <a:path extrusionOk="0" h="366117" w="632609">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9"/>
              <p:cNvSpPr/>
              <p:nvPr/>
            </p:nvSpPr>
            <p:spPr>
              <a:xfrm>
                <a:off x="4590885" y="4053625"/>
                <a:ext cx="631431" cy="344209"/>
              </a:xfrm>
              <a:custGeom>
                <a:rect b="b" l="l" r="r" t="t"/>
                <a:pathLst>
                  <a:path extrusionOk="0" h="344209" w="631431">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9"/>
              <p:cNvSpPr/>
              <p:nvPr/>
            </p:nvSpPr>
            <p:spPr>
              <a:xfrm>
                <a:off x="4752449" y="4136612"/>
                <a:ext cx="294752" cy="184784"/>
              </a:xfrm>
              <a:custGeom>
                <a:rect b="b" l="l" r="r" t="t"/>
                <a:pathLst>
                  <a:path extrusionOk="0" h="184784" w="294752">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9"/>
              <p:cNvSpPr/>
              <p:nvPr/>
            </p:nvSpPr>
            <p:spPr>
              <a:xfrm>
                <a:off x="4874763" y="4273581"/>
                <a:ext cx="19007" cy="25621"/>
              </a:xfrm>
              <a:custGeom>
                <a:rect b="b" l="l" r="r" t="t"/>
                <a:pathLst>
                  <a:path extrusionOk="0" h="25621" w="19007">
                    <a:moveTo>
                      <a:pt x="0" y="17240"/>
                    </a:moveTo>
                    <a:cubicBezTo>
                      <a:pt x="0" y="16002"/>
                      <a:pt x="0" y="0"/>
                      <a:pt x="0" y="0"/>
                    </a:cubicBezTo>
                    <a:lnTo>
                      <a:pt x="19008" y="12668"/>
                    </a:lnTo>
                    <a:lnTo>
                      <a:pt x="10644" y="2562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9"/>
              <p:cNvSpPr/>
              <p:nvPr/>
            </p:nvSpPr>
            <p:spPr>
              <a:xfrm>
                <a:off x="5001734" y="428453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9"/>
              <p:cNvSpPr/>
              <p:nvPr/>
            </p:nvSpPr>
            <p:spPr>
              <a:xfrm>
                <a:off x="5015894" y="4221289"/>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9"/>
              <p:cNvSpPr/>
              <p:nvPr/>
            </p:nvSpPr>
            <p:spPr>
              <a:xfrm>
                <a:off x="4917055" y="4227671"/>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9"/>
              <p:cNvSpPr/>
              <p:nvPr/>
            </p:nvSpPr>
            <p:spPr>
              <a:xfrm>
                <a:off x="4820401" y="4172521"/>
                <a:ext cx="58543" cy="38957"/>
              </a:xfrm>
              <a:custGeom>
                <a:rect b="b" l="l" r="r" t="t"/>
                <a:pathLst>
                  <a:path extrusionOk="0" h="38957" w="58543">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9"/>
              <p:cNvSpPr/>
              <p:nvPr/>
            </p:nvSpPr>
            <p:spPr>
              <a:xfrm>
                <a:off x="4874573" y="4141374"/>
                <a:ext cx="27370" cy="24479"/>
              </a:xfrm>
              <a:custGeom>
                <a:rect b="b" l="l" r="r" t="t"/>
                <a:pathLst>
                  <a:path extrusionOk="0" h="24479" w="2737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9"/>
              <p:cNvSpPr/>
              <p:nvPr/>
            </p:nvSpPr>
            <p:spPr>
              <a:xfrm>
                <a:off x="4752449" y="4136326"/>
                <a:ext cx="26040" cy="19430"/>
              </a:xfrm>
              <a:custGeom>
                <a:rect b="b" l="l" r="r" t="t"/>
                <a:pathLst>
                  <a:path extrusionOk="0" h="19430" w="26040">
                    <a:moveTo>
                      <a:pt x="0" y="17145"/>
                    </a:moveTo>
                    <a:lnTo>
                      <a:pt x="0" y="0"/>
                    </a:lnTo>
                    <a:lnTo>
                      <a:pt x="26040" y="2762"/>
                    </a:lnTo>
                    <a:lnTo>
                      <a:pt x="17582"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9"/>
              <p:cNvSpPr/>
              <p:nvPr/>
            </p:nvSpPr>
            <p:spPr>
              <a:xfrm>
                <a:off x="4753400" y="4193857"/>
                <a:ext cx="29936" cy="30480"/>
              </a:xfrm>
              <a:custGeom>
                <a:rect b="b" l="l" r="r" t="t"/>
                <a:pathLst>
                  <a:path extrusionOk="0" h="30480" w="29936">
                    <a:moveTo>
                      <a:pt x="0" y="17907"/>
                    </a:moveTo>
                    <a:lnTo>
                      <a:pt x="0" y="0"/>
                    </a:lnTo>
                    <a:lnTo>
                      <a:pt x="29937" y="0"/>
                    </a:lnTo>
                    <a:lnTo>
                      <a:pt x="22619" y="16193"/>
                    </a:lnTo>
                    <a:lnTo>
                      <a:pt x="9599"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9"/>
              <p:cNvSpPr/>
              <p:nvPr/>
            </p:nvSpPr>
            <p:spPr>
              <a:xfrm>
                <a:off x="4752639" y="4119372"/>
                <a:ext cx="294568" cy="184689"/>
              </a:xfrm>
              <a:custGeom>
                <a:rect b="b" l="l" r="r" t="t"/>
                <a:pathLst>
                  <a:path extrusionOk="0" h="184689" w="294568">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9" name="Google Shape;479;p19"/>
            <p:cNvGrpSpPr/>
            <p:nvPr/>
          </p:nvGrpSpPr>
          <p:grpSpPr>
            <a:xfrm>
              <a:off x="2692590" y="3093401"/>
              <a:ext cx="883852" cy="621030"/>
              <a:chOff x="4502215" y="3835526"/>
              <a:chExt cx="883852" cy="621030"/>
            </a:xfrm>
          </p:grpSpPr>
          <p:sp>
            <p:nvSpPr>
              <p:cNvPr id="480" name="Google Shape;480;p19"/>
              <p:cNvSpPr/>
              <p:nvPr/>
            </p:nvSpPr>
            <p:spPr>
              <a:xfrm>
                <a:off x="4502215" y="39450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9"/>
              <p:cNvSpPr/>
              <p:nvPr/>
            </p:nvSpPr>
            <p:spPr>
              <a:xfrm>
                <a:off x="4502310" y="4088225"/>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19"/>
              <p:cNvSpPr/>
              <p:nvPr/>
            </p:nvSpPr>
            <p:spPr>
              <a:xfrm>
                <a:off x="5319540" y="4091273"/>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19"/>
              <p:cNvSpPr/>
              <p:nvPr/>
            </p:nvSpPr>
            <p:spPr>
              <a:xfrm>
                <a:off x="4502215" y="383552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19"/>
              <p:cNvSpPr/>
              <p:nvPr/>
            </p:nvSpPr>
            <p:spPr>
              <a:xfrm>
                <a:off x="4627912" y="3905130"/>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19"/>
              <p:cNvSpPr/>
              <p:nvPr/>
            </p:nvSpPr>
            <p:spPr>
              <a:xfrm>
                <a:off x="4628520" y="3927038"/>
                <a:ext cx="631431" cy="344209"/>
              </a:xfrm>
              <a:custGeom>
                <a:rect b="b" l="l" r="r" t="t"/>
                <a:pathLst>
                  <a:path extrusionOk="0" h="344209" w="631431">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19"/>
              <p:cNvSpPr/>
              <p:nvPr/>
            </p:nvSpPr>
            <p:spPr>
              <a:xfrm>
                <a:off x="4789989" y="4009739"/>
                <a:ext cx="294525" cy="184880"/>
              </a:xfrm>
              <a:custGeom>
                <a:rect b="b" l="l" r="r" t="t"/>
                <a:pathLst>
                  <a:path extrusionOk="0" h="184880" w="294525">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19"/>
              <p:cNvSpPr/>
              <p:nvPr/>
            </p:nvSpPr>
            <p:spPr>
              <a:xfrm>
                <a:off x="4912208" y="4146994"/>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19"/>
              <p:cNvSpPr/>
              <p:nvPr/>
            </p:nvSpPr>
            <p:spPr>
              <a:xfrm>
                <a:off x="5039369" y="415785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19"/>
              <p:cNvSpPr/>
              <p:nvPr/>
            </p:nvSpPr>
            <p:spPr>
              <a:xfrm>
                <a:off x="5053434" y="4094702"/>
                <a:ext cx="31457" cy="17335"/>
              </a:xfrm>
              <a:custGeom>
                <a:rect b="b" l="l" r="r" t="t"/>
                <a:pathLst>
                  <a:path extrusionOk="0" h="17335" w="31457">
                    <a:moveTo>
                      <a:pt x="31458" y="17335"/>
                    </a:moveTo>
                    <a:lnTo>
                      <a:pt x="31458" y="0"/>
                    </a:lnTo>
                    <a:lnTo>
                      <a:pt x="0" y="11334"/>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19"/>
              <p:cNvSpPr/>
              <p:nvPr/>
            </p:nvSpPr>
            <p:spPr>
              <a:xfrm>
                <a:off x="4954595" y="4101083"/>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19"/>
              <p:cNvSpPr/>
              <p:nvPr/>
            </p:nvSpPr>
            <p:spPr>
              <a:xfrm>
                <a:off x="4858036" y="4045839"/>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19"/>
              <p:cNvSpPr/>
              <p:nvPr/>
            </p:nvSpPr>
            <p:spPr>
              <a:xfrm>
                <a:off x="4912208" y="401478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19"/>
              <p:cNvSpPr/>
              <p:nvPr/>
            </p:nvSpPr>
            <p:spPr>
              <a:xfrm>
                <a:off x="4789989" y="4009643"/>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19"/>
              <p:cNvSpPr/>
              <p:nvPr/>
            </p:nvSpPr>
            <p:spPr>
              <a:xfrm>
                <a:off x="4790940" y="4067175"/>
                <a:ext cx="29936" cy="30289"/>
              </a:xfrm>
              <a:custGeom>
                <a:rect b="b" l="l" r="r" t="t"/>
                <a:pathLst>
                  <a:path extrusionOk="0" h="30289" w="29936">
                    <a:moveTo>
                      <a:pt x="0" y="1800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19"/>
              <p:cNvSpPr/>
              <p:nvPr/>
            </p:nvSpPr>
            <p:spPr>
              <a:xfrm>
                <a:off x="4789989" y="3992594"/>
                <a:ext cx="294519" cy="184499"/>
              </a:xfrm>
              <a:custGeom>
                <a:rect b="b" l="l" r="r" t="t"/>
                <a:pathLst>
                  <a:path extrusionOk="0" h="184499" w="294519">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6" name="Google Shape;496;p19"/>
            <p:cNvGrpSpPr/>
            <p:nvPr/>
          </p:nvGrpSpPr>
          <p:grpSpPr>
            <a:xfrm>
              <a:off x="2665504" y="2962052"/>
              <a:ext cx="883852" cy="621125"/>
              <a:chOff x="4475129" y="3704177"/>
              <a:chExt cx="883852" cy="621125"/>
            </a:xfrm>
          </p:grpSpPr>
          <p:sp>
            <p:nvSpPr>
              <p:cNvPr id="497" name="Google Shape;497;p19"/>
              <p:cNvSpPr/>
              <p:nvPr/>
            </p:nvSpPr>
            <p:spPr>
              <a:xfrm>
                <a:off x="4475129" y="3813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19"/>
              <p:cNvSpPr/>
              <p:nvPr/>
            </p:nvSpPr>
            <p:spPr>
              <a:xfrm>
                <a:off x="4475224" y="3956875"/>
                <a:ext cx="87339" cy="116490"/>
              </a:xfrm>
              <a:custGeom>
                <a:rect b="b" l="l" r="r" t="t"/>
                <a:pathLst>
                  <a:path extrusionOk="0" h="116490" w="87339">
                    <a:moveTo>
                      <a:pt x="0" y="116491"/>
                    </a:moveTo>
                    <a:lnTo>
                      <a:pt x="0" y="0"/>
                    </a:lnTo>
                    <a:lnTo>
                      <a:pt x="87340" y="78009"/>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9"/>
              <p:cNvSpPr/>
              <p:nvPr/>
            </p:nvSpPr>
            <p:spPr>
              <a:xfrm>
                <a:off x="5292454" y="3959923"/>
                <a:ext cx="66431" cy="157162"/>
              </a:xfrm>
              <a:custGeom>
                <a:rect b="b" l="l" r="r" t="t"/>
                <a:pathLst>
                  <a:path extrusionOk="0" h="157162" w="66431">
                    <a:moveTo>
                      <a:pt x="66432" y="0"/>
                    </a:moveTo>
                    <a:lnTo>
                      <a:pt x="66432" y="109633"/>
                    </a:lnTo>
                    <a:lnTo>
                      <a:pt x="21859" y="157163"/>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9"/>
              <p:cNvSpPr/>
              <p:nvPr/>
            </p:nvSpPr>
            <p:spPr>
              <a:xfrm>
                <a:off x="4475129" y="370417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19"/>
              <p:cNvSpPr/>
              <p:nvPr/>
            </p:nvSpPr>
            <p:spPr>
              <a:xfrm>
                <a:off x="4600749" y="3773876"/>
                <a:ext cx="632686" cy="366022"/>
              </a:xfrm>
              <a:custGeom>
                <a:rect b="b" l="l" r="r" t="t"/>
                <a:pathLst>
                  <a:path extrusionOk="0" h="366022" w="632686">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19"/>
              <p:cNvSpPr/>
              <p:nvPr/>
            </p:nvSpPr>
            <p:spPr>
              <a:xfrm>
                <a:off x="4601339" y="3795784"/>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19"/>
              <p:cNvSpPr/>
              <p:nvPr/>
            </p:nvSpPr>
            <p:spPr>
              <a:xfrm>
                <a:off x="4762903" y="3878294"/>
                <a:ext cx="294875" cy="184975"/>
              </a:xfrm>
              <a:custGeom>
                <a:rect b="b" l="l" r="r" t="t"/>
                <a:pathLst>
                  <a:path extrusionOk="0" h="184975" w="294875">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9"/>
              <p:cNvSpPr/>
              <p:nvPr/>
            </p:nvSpPr>
            <p:spPr>
              <a:xfrm>
                <a:off x="4885122" y="4015740"/>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19"/>
              <p:cNvSpPr/>
              <p:nvPr/>
            </p:nvSpPr>
            <p:spPr>
              <a:xfrm>
                <a:off x="5012188" y="402659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19"/>
              <p:cNvSpPr/>
              <p:nvPr/>
            </p:nvSpPr>
            <p:spPr>
              <a:xfrm>
                <a:off x="5026348" y="3963352"/>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19"/>
              <p:cNvSpPr/>
              <p:nvPr/>
            </p:nvSpPr>
            <p:spPr>
              <a:xfrm>
                <a:off x="4927509" y="3969734"/>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19"/>
              <p:cNvSpPr/>
              <p:nvPr/>
            </p:nvSpPr>
            <p:spPr>
              <a:xfrm>
                <a:off x="4830855" y="3914584"/>
                <a:ext cx="58543" cy="38957"/>
              </a:xfrm>
              <a:custGeom>
                <a:rect b="b" l="l" r="r" t="t"/>
                <a:pathLst>
                  <a:path extrusionOk="0" h="38957" w="58543">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19"/>
              <p:cNvSpPr/>
              <p:nvPr/>
            </p:nvSpPr>
            <p:spPr>
              <a:xfrm>
                <a:off x="4885122" y="3883437"/>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19"/>
              <p:cNvSpPr/>
              <p:nvPr/>
            </p:nvSpPr>
            <p:spPr>
              <a:xfrm>
                <a:off x="4762903" y="387838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19"/>
              <p:cNvSpPr/>
              <p:nvPr/>
            </p:nvSpPr>
            <p:spPr>
              <a:xfrm>
                <a:off x="4763854" y="3936015"/>
                <a:ext cx="29936" cy="30289"/>
              </a:xfrm>
              <a:custGeom>
                <a:rect b="b" l="l" r="r" t="t"/>
                <a:pathLst>
                  <a:path extrusionOk="0" h="30289" w="29936">
                    <a:moveTo>
                      <a:pt x="0" y="17812"/>
                    </a:moveTo>
                    <a:lnTo>
                      <a:pt x="0" y="0"/>
                    </a:lnTo>
                    <a:lnTo>
                      <a:pt x="29937" y="0"/>
                    </a:lnTo>
                    <a:lnTo>
                      <a:pt x="22619" y="15907"/>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19"/>
              <p:cNvSpPr/>
              <p:nvPr/>
            </p:nvSpPr>
            <p:spPr>
              <a:xfrm>
                <a:off x="4762618" y="3860577"/>
                <a:ext cx="295161" cy="185547"/>
              </a:xfrm>
              <a:custGeom>
                <a:rect b="b" l="l" r="r" t="t"/>
                <a:pathLst>
                  <a:path extrusionOk="0" h="185547" w="295161">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3" name="Google Shape;513;p19"/>
            <p:cNvGrpSpPr/>
            <p:nvPr/>
          </p:nvGrpSpPr>
          <p:grpSpPr>
            <a:xfrm>
              <a:off x="2665504" y="2818605"/>
              <a:ext cx="883852" cy="621125"/>
              <a:chOff x="4475129" y="3560730"/>
              <a:chExt cx="883852" cy="621125"/>
            </a:xfrm>
          </p:grpSpPr>
          <p:sp>
            <p:nvSpPr>
              <p:cNvPr id="514" name="Google Shape;514;p19"/>
              <p:cNvSpPr/>
              <p:nvPr/>
            </p:nvSpPr>
            <p:spPr>
              <a:xfrm>
                <a:off x="4475129" y="367036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9"/>
              <p:cNvSpPr/>
              <p:nvPr/>
            </p:nvSpPr>
            <p:spPr>
              <a:xfrm>
                <a:off x="4475224" y="3813428"/>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19"/>
              <p:cNvSpPr/>
              <p:nvPr/>
            </p:nvSpPr>
            <p:spPr>
              <a:xfrm>
                <a:off x="5292454" y="3816476"/>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19"/>
              <p:cNvSpPr/>
              <p:nvPr/>
            </p:nvSpPr>
            <p:spPr>
              <a:xfrm>
                <a:off x="4475129" y="356073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19"/>
              <p:cNvSpPr/>
              <p:nvPr/>
            </p:nvSpPr>
            <p:spPr>
              <a:xfrm>
                <a:off x="4600749" y="3630358"/>
                <a:ext cx="632686" cy="366093"/>
              </a:xfrm>
              <a:custGeom>
                <a:rect b="b" l="l" r="r" t="t"/>
                <a:pathLst>
                  <a:path extrusionOk="0" h="366093" w="632686">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19"/>
              <p:cNvSpPr/>
              <p:nvPr/>
            </p:nvSpPr>
            <p:spPr>
              <a:xfrm>
                <a:off x="4601339" y="3652337"/>
                <a:ext cx="631526" cy="344114"/>
              </a:xfrm>
              <a:custGeom>
                <a:rect b="b" l="l" r="r" t="t"/>
                <a:pathLst>
                  <a:path extrusionOk="0" h="344114" w="631526">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19"/>
              <p:cNvSpPr/>
              <p:nvPr/>
            </p:nvSpPr>
            <p:spPr>
              <a:xfrm>
                <a:off x="4762618" y="3735419"/>
                <a:ext cx="295161" cy="184403"/>
              </a:xfrm>
              <a:custGeom>
                <a:rect b="b" l="l" r="r" t="t"/>
                <a:pathLst>
                  <a:path extrusionOk="0" h="184403" w="295161">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19"/>
              <p:cNvSpPr/>
              <p:nvPr/>
            </p:nvSpPr>
            <p:spPr>
              <a:xfrm>
                <a:off x="4885122" y="387229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19"/>
              <p:cNvSpPr/>
              <p:nvPr/>
            </p:nvSpPr>
            <p:spPr>
              <a:xfrm>
                <a:off x="5012188" y="3883151"/>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19"/>
              <p:cNvSpPr/>
              <p:nvPr/>
            </p:nvSpPr>
            <p:spPr>
              <a:xfrm>
                <a:off x="5026348" y="381990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9"/>
              <p:cNvSpPr/>
              <p:nvPr/>
            </p:nvSpPr>
            <p:spPr>
              <a:xfrm>
                <a:off x="4927509" y="3826287"/>
                <a:ext cx="47328" cy="33147"/>
              </a:xfrm>
              <a:custGeom>
                <a:rect b="b" l="l" r="r" t="t"/>
                <a:pathLst>
                  <a:path extrusionOk="0" h="33147" w="47328">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19"/>
              <p:cNvSpPr/>
              <p:nvPr/>
            </p:nvSpPr>
            <p:spPr>
              <a:xfrm>
                <a:off x="4830855" y="3771042"/>
                <a:ext cx="58543" cy="38957"/>
              </a:xfrm>
              <a:custGeom>
                <a:rect b="b" l="l" r="r" t="t"/>
                <a:pathLst>
                  <a:path extrusionOk="0" h="38957" w="58543">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19"/>
              <p:cNvSpPr/>
              <p:nvPr/>
            </p:nvSpPr>
            <p:spPr>
              <a:xfrm>
                <a:off x="4885122" y="3739991"/>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19"/>
              <p:cNvSpPr/>
              <p:nvPr/>
            </p:nvSpPr>
            <p:spPr>
              <a:xfrm>
                <a:off x="4762903" y="3734942"/>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19"/>
              <p:cNvSpPr/>
              <p:nvPr/>
            </p:nvSpPr>
            <p:spPr>
              <a:xfrm>
                <a:off x="4763854" y="3792188"/>
                <a:ext cx="29936" cy="30194"/>
              </a:xfrm>
              <a:custGeom>
                <a:rect b="b" l="l" r="r" t="t"/>
                <a:pathLst>
                  <a:path extrusionOk="0" h="30194" w="29936">
                    <a:moveTo>
                      <a:pt x="0" y="17812"/>
                    </a:moveTo>
                    <a:lnTo>
                      <a:pt x="0" y="0"/>
                    </a:lnTo>
                    <a:lnTo>
                      <a:pt x="29937"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19"/>
              <p:cNvSpPr/>
              <p:nvPr/>
            </p:nvSpPr>
            <p:spPr>
              <a:xfrm>
                <a:off x="4762903" y="3717226"/>
                <a:ext cx="294875" cy="185451"/>
              </a:xfrm>
              <a:custGeom>
                <a:rect b="b" l="l" r="r" t="t"/>
                <a:pathLst>
                  <a:path extrusionOk="0" h="185451" w="294875">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0" name="Google Shape;530;p19"/>
            <p:cNvGrpSpPr/>
            <p:nvPr/>
          </p:nvGrpSpPr>
          <p:grpSpPr>
            <a:xfrm>
              <a:off x="2694110" y="2656109"/>
              <a:ext cx="883852" cy="621029"/>
              <a:chOff x="4503735" y="3398234"/>
              <a:chExt cx="883852" cy="621029"/>
            </a:xfrm>
          </p:grpSpPr>
          <p:sp>
            <p:nvSpPr>
              <p:cNvPr id="531" name="Google Shape;531;p19"/>
              <p:cNvSpPr/>
              <p:nvPr/>
            </p:nvSpPr>
            <p:spPr>
              <a:xfrm>
                <a:off x="4503735" y="350777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9"/>
              <p:cNvSpPr/>
              <p:nvPr/>
            </p:nvSpPr>
            <p:spPr>
              <a:xfrm>
                <a:off x="4503925" y="3650932"/>
                <a:ext cx="87244" cy="116490"/>
              </a:xfrm>
              <a:custGeom>
                <a:rect b="b" l="l" r="r" t="t"/>
                <a:pathLst>
                  <a:path extrusionOk="0" h="116490" w="87244">
                    <a:moveTo>
                      <a:pt x="0" y="116491"/>
                    </a:moveTo>
                    <a:lnTo>
                      <a:pt x="0" y="0"/>
                    </a:lnTo>
                    <a:lnTo>
                      <a:pt x="87245"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19"/>
              <p:cNvSpPr/>
              <p:nvPr/>
            </p:nvSpPr>
            <p:spPr>
              <a:xfrm>
                <a:off x="5321061" y="365398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9"/>
              <p:cNvSpPr/>
              <p:nvPr/>
            </p:nvSpPr>
            <p:spPr>
              <a:xfrm>
                <a:off x="4503735" y="339823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9"/>
              <p:cNvSpPr/>
              <p:nvPr/>
            </p:nvSpPr>
            <p:spPr>
              <a:xfrm>
                <a:off x="4629431" y="3467838"/>
                <a:ext cx="632610" cy="366093"/>
              </a:xfrm>
              <a:custGeom>
                <a:rect b="b" l="l" r="r" t="t"/>
                <a:pathLst>
                  <a:path extrusionOk="0" h="366093" w="63261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9"/>
              <p:cNvSpPr/>
              <p:nvPr/>
            </p:nvSpPr>
            <p:spPr>
              <a:xfrm>
                <a:off x="4630040" y="3489745"/>
                <a:ext cx="631431" cy="344185"/>
              </a:xfrm>
              <a:custGeom>
                <a:rect b="b" l="l" r="r" t="t"/>
                <a:pathLst>
                  <a:path extrusionOk="0" h="344185" w="631431">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9"/>
              <p:cNvSpPr/>
              <p:nvPr/>
            </p:nvSpPr>
            <p:spPr>
              <a:xfrm>
                <a:off x="4791985" y="3572160"/>
                <a:ext cx="294810" cy="185070"/>
              </a:xfrm>
              <a:custGeom>
                <a:rect b="b" l="l" r="r" t="t"/>
                <a:pathLst>
                  <a:path extrusionOk="0" h="185070" w="29481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19"/>
              <p:cNvSpPr/>
              <p:nvPr/>
            </p:nvSpPr>
            <p:spPr>
              <a:xfrm>
                <a:off x="4913728" y="3709701"/>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9"/>
              <p:cNvSpPr/>
              <p:nvPr/>
            </p:nvSpPr>
            <p:spPr>
              <a:xfrm>
                <a:off x="5040889" y="372056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9"/>
              <p:cNvSpPr/>
              <p:nvPr/>
            </p:nvSpPr>
            <p:spPr>
              <a:xfrm>
                <a:off x="5054955" y="3657409"/>
                <a:ext cx="31457" cy="17335"/>
              </a:xfrm>
              <a:custGeom>
                <a:rect b="b" l="l" r="r" t="t"/>
                <a:pathLst>
                  <a:path extrusionOk="0" h="17335" w="31457">
                    <a:moveTo>
                      <a:pt x="31458" y="17335"/>
                    </a:moveTo>
                    <a:lnTo>
                      <a:pt x="31458" y="0"/>
                    </a:lnTo>
                    <a:lnTo>
                      <a:pt x="0" y="11335"/>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9"/>
              <p:cNvSpPr/>
              <p:nvPr/>
            </p:nvSpPr>
            <p:spPr>
              <a:xfrm>
                <a:off x="4956115" y="3663791"/>
                <a:ext cx="47423" cy="33051"/>
              </a:xfrm>
              <a:custGeom>
                <a:rect b="b" l="l" r="r" t="t"/>
                <a:pathLst>
                  <a:path extrusionOk="0" h="33051" w="47423">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19"/>
              <p:cNvSpPr/>
              <p:nvPr/>
            </p:nvSpPr>
            <p:spPr>
              <a:xfrm>
                <a:off x="4859557" y="3608355"/>
                <a:ext cx="58448" cy="38957"/>
              </a:xfrm>
              <a:custGeom>
                <a:rect b="b" l="l" r="r" t="t"/>
                <a:pathLst>
                  <a:path extrusionOk="0" h="38957" w="58448">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19"/>
              <p:cNvSpPr/>
              <p:nvPr/>
            </p:nvSpPr>
            <p:spPr>
              <a:xfrm>
                <a:off x="4913728" y="357749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19"/>
              <p:cNvSpPr/>
              <p:nvPr/>
            </p:nvSpPr>
            <p:spPr>
              <a:xfrm>
                <a:off x="4791510" y="3572351"/>
                <a:ext cx="26135" cy="19526"/>
              </a:xfrm>
              <a:custGeom>
                <a:rect b="b" l="l" r="r" t="t"/>
                <a:pathLst>
                  <a:path extrusionOk="0" h="19526" w="26135">
                    <a:moveTo>
                      <a:pt x="0" y="17240"/>
                    </a:moveTo>
                    <a:lnTo>
                      <a:pt x="0" y="0"/>
                    </a:lnTo>
                    <a:lnTo>
                      <a:pt x="26135" y="2858"/>
                    </a:lnTo>
                    <a:lnTo>
                      <a:pt x="17677" y="19526"/>
                    </a:lnTo>
                    <a:lnTo>
                      <a:pt x="0"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9"/>
              <p:cNvSpPr/>
              <p:nvPr/>
            </p:nvSpPr>
            <p:spPr>
              <a:xfrm>
                <a:off x="4792460" y="3629977"/>
                <a:ext cx="29936" cy="30289"/>
              </a:xfrm>
              <a:custGeom>
                <a:rect b="b" l="l" r="r" t="t"/>
                <a:pathLst>
                  <a:path extrusionOk="0" h="30289" w="29936">
                    <a:moveTo>
                      <a:pt x="0" y="18097"/>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19"/>
              <p:cNvSpPr/>
              <p:nvPr/>
            </p:nvSpPr>
            <p:spPr>
              <a:xfrm>
                <a:off x="4791985" y="3555587"/>
                <a:ext cx="294804" cy="184499"/>
              </a:xfrm>
              <a:custGeom>
                <a:rect b="b" l="l" r="r" t="t"/>
                <a:pathLst>
                  <a:path extrusionOk="0" h="184499" w="294804">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7" name="Google Shape;547;p19"/>
            <p:cNvSpPr/>
            <p:nvPr/>
          </p:nvSpPr>
          <p:spPr>
            <a:xfrm>
              <a:off x="3754828" y="439689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19"/>
            <p:cNvSpPr/>
            <p:nvPr/>
          </p:nvSpPr>
          <p:spPr>
            <a:xfrm>
              <a:off x="4924079" y="375300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19"/>
            <p:cNvSpPr/>
            <p:nvPr/>
          </p:nvSpPr>
          <p:spPr>
            <a:xfrm>
              <a:off x="3741903" y="3161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19"/>
            <p:cNvSpPr/>
            <p:nvPr/>
          </p:nvSpPr>
          <p:spPr>
            <a:xfrm>
              <a:off x="2152775" y="4481289"/>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19"/>
            <p:cNvSpPr/>
            <p:nvPr/>
          </p:nvSpPr>
          <p:spPr>
            <a:xfrm>
              <a:off x="5481476" y="45566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2" name="Google Shape;552;p19"/>
            <p:cNvGrpSpPr/>
            <p:nvPr/>
          </p:nvGrpSpPr>
          <p:grpSpPr>
            <a:xfrm>
              <a:off x="3781914" y="3000342"/>
              <a:ext cx="883852" cy="621125"/>
              <a:chOff x="5591539" y="3742467"/>
              <a:chExt cx="883852" cy="621125"/>
            </a:xfrm>
          </p:grpSpPr>
          <p:sp>
            <p:nvSpPr>
              <p:cNvPr id="553" name="Google Shape;553;p19"/>
              <p:cNvSpPr/>
              <p:nvPr/>
            </p:nvSpPr>
            <p:spPr>
              <a:xfrm>
                <a:off x="5591539" y="385210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19"/>
              <p:cNvSpPr/>
              <p:nvPr/>
            </p:nvSpPr>
            <p:spPr>
              <a:xfrm>
                <a:off x="5591633" y="3995166"/>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19"/>
              <p:cNvSpPr/>
              <p:nvPr/>
            </p:nvSpPr>
            <p:spPr>
              <a:xfrm>
                <a:off x="6408864" y="399821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19"/>
              <p:cNvSpPr/>
              <p:nvPr/>
            </p:nvSpPr>
            <p:spPr>
              <a:xfrm>
                <a:off x="5591539" y="374246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19"/>
              <p:cNvSpPr/>
              <p:nvPr/>
            </p:nvSpPr>
            <p:spPr>
              <a:xfrm>
                <a:off x="5717159" y="3812071"/>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19"/>
              <p:cNvSpPr/>
              <p:nvPr/>
            </p:nvSpPr>
            <p:spPr>
              <a:xfrm>
                <a:off x="5717749" y="3833979"/>
                <a:ext cx="631526" cy="344209"/>
              </a:xfrm>
              <a:custGeom>
                <a:rect b="b" l="l" r="r" t="t"/>
                <a:pathLst>
                  <a:path extrusionOk="0" h="344209" w="631526">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 name="Google Shape;559;p19"/>
              <p:cNvSpPr/>
              <p:nvPr/>
            </p:nvSpPr>
            <p:spPr>
              <a:xfrm>
                <a:off x="5879313" y="3916870"/>
                <a:ext cx="294875" cy="185070"/>
              </a:xfrm>
              <a:custGeom>
                <a:rect b="b" l="l" r="r" t="t"/>
                <a:pathLst>
                  <a:path extrusionOk="0" h="185070" w="294875">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p19"/>
              <p:cNvSpPr/>
              <p:nvPr/>
            </p:nvSpPr>
            <p:spPr>
              <a:xfrm>
                <a:off x="6001532" y="4053935"/>
                <a:ext cx="19007" cy="25527"/>
              </a:xfrm>
              <a:custGeom>
                <a:rect b="b" l="l" r="r" t="t"/>
                <a:pathLst>
                  <a:path extrusionOk="0" h="25527" w="19007">
                    <a:moveTo>
                      <a:pt x="0" y="17241"/>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19"/>
              <p:cNvSpPr/>
              <p:nvPr/>
            </p:nvSpPr>
            <p:spPr>
              <a:xfrm>
                <a:off x="6128693" y="4064889"/>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19"/>
              <p:cNvSpPr/>
              <p:nvPr/>
            </p:nvSpPr>
            <p:spPr>
              <a:xfrm>
                <a:off x="6142758" y="400164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19"/>
              <p:cNvSpPr/>
              <p:nvPr/>
            </p:nvSpPr>
            <p:spPr>
              <a:xfrm>
                <a:off x="6043729" y="4008024"/>
                <a:ext cx="47328" cy="33146"/>
              </a:xfrm>
              <a:custGeom>
                <a:rect b="b" l="l" r="r" t="t"/>
                <a:pathLst>
                  <a:path extrusionOk="0" h="33146"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19"/>
              <p:cNvSpPr/>
              <p:nvPr/>
            </p:nvSpPr>
            <p:spPr>
              <a:xfrm>
                <a:off x="5947360" y="3952875"/>
                <a:ext cx="58923" cy="38957"/>
              </a:xfrm>
              <a:custGeom>
                <a:rect b="b" l="l" r="r" t="t"/>
                <a:pathLst>
                  <a:path extrusionOk="0" h="38957" w="58923">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19"/>
              <p:cNvSpPr/>
              <p:nvPr/>
            </p:nvSpPr>
            <p:spPr>
              <a:xfrm>
                <a:off x="6001532" y="3921728"/>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19"/>
              <p:cNvSpPr/>
              <p:nvPr/>
            </p:nvSpPr>
            <p:spPr>
              <a:xfrm>
                <a:off x="5879313" y="391668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19"/>
              <p:cNvSpPr/>
              <p:nvPr/>
            </p:nvSpPr>
            <p:spPr>
              <a:xfrm>
                <a:off x="5880264" y="3974210"/>
                <a:ext cx="30412" cy="30289"/>
              </a:xfrm>
              <a:custGeom>
                <a:rect b="b" l="l" r="r" t="t"/>
                <a:pathLst>
                  <a:path extrusionOk="0" h="30289" w="30412">
                    <a:moveTo>
                      <a:pt x="0" y="17907"/>
                    </a:moveTo>
                    <a:lnTo>
                      <a:pt x="0" y="0"/>
                    </a:lnTo>
                    <a:lnTo>
                      <a:pt x="30412" y="0"/>
                    </a:lnTo>
                    <a:lnTo>
                      <a:pt x="23094"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19"/>
              <p:cNvSpPr/>
              <p:nvPr/>
            </p:nvSpPr>
            <p:spPr>
              <a:xfrm>
                <a:off x="5879313" y="3898868"/>
                <a:ext cx="294881" cy="185547"/>
              </a:xfrm>
              <a:custGeom>
                <a:rect b="b" l="l" r="r" t="t"/>
                <a:pathLst>
                  <a:path extrusionOk="0" h="185547" w="294881">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9" name="Google Shape;569;p19"/>
            <p:cNvGrpSpPr/>
            <p:nvPr/>
          </p:nvGrpSpPr>
          <p:grpSpPr>
            <a:xfrm>
              <a:off x="3781914" y="2856896"/>
              <a:ext cx="883852" cy="621029"/>
              <a:chOff x="5591539" y="3599021"/>
              <a:chExt cx="883852" cy="621029"/>
            </a:xfrm>
          </p:grpSpPr>
          <p:sp>
            <p:nvSpPr>
              <p:cNvPr id="570" name="Google Shape;570;p19"/>
              <p:cNvSpPr/>
              <p:nvPr/>
            </p:nvSpPr>
            <p:spPr>
              <a:xfrm>
                <a:off x="5591539" y="370855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19"/>
              <p:cNvSpPr/>
              <p:nvPr/>
            </p:nvSpPr>
            <p:spPr>
              <a:xfrm>
                <a:off x="5591633" y="3851719"/>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19"/>
              <p:cNvSpPr/>
              <p:nvPr/>
            </p:nvSpPr>
            <p:spPr>
              <a:xfrm>
                <a:off x="6408864" y="3854767"/>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19"/>
              <p:cNvSpPr/>
              <p:nvPr/>
            </p:nvSpPr>
            <p:spPr>
              <a:xfrm>
                <a:off x="5591539" y="3599021"/>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19"/>
              <p:cNvSpPr/>
              <p:nvPr/>
            </p:nvSpPr>
            <p:spPr>
              <a:xfrm>
                <a:off x="5717159" y="3668625"/>
                <a:ext cx="632686" cy="366117"/>
              </a:xfrm>
              <a:custGeom>
                <a:rect b="b" l="l" r="r" t="t"/>
                <a:pathLst>
                  <a:path extrusionOk="0" h="366117" w="632686">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19"/>
              <p:cNvSpPr/>
              <p:nvPr/>
            </p:nvSpPr>
            <p:spPr>
              <a:xfrm>
                <a:off x="5717749" y="3690532"/>
                <a:ext cx="631526" cy="344209"/>
              </a:xfrm>
              <a:custGeom>
                <a:rect b="b" l="l" r="r" t="t"/>
                <a:pathLst>
                  <a:path extrusionOk="0" h="344209" w="631526">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19"/>
              <p:cNvSpPr/>
              <p:nvPr/>
            </p:nvSpPr>
            <p:spPr>
              <a:xfrm>
                <a:off x="5879313" y="3772757"/>
                <a:ext cx="294875" cy="185547"/>
              </a:xfrm>
              <a:custGeom>
                <a:rect b="b" l="l" r="r" t="t"/>
                <a:pathLst>
                  <a:path extrusionOk="0" h="185547" w="294875">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19"/>
              <p:cNvSpPr/>
              <p:nvPr/>
            </p:nvSpPr>
            <p:spPr>
              <a:xfrm>
                <a:off x="6001532" y="3910488"/>
                <a:ext cx="19007" cy="25527"/>
              </a:xfrm>
              <a:custGeom>
                <a:rect b="b" l="l" r="r" t="t"/>
                <a:pathLst>
                  <a:path extrusionOk="0" h="25527" w="19007">
                    <a:moveTo>
                      <a:pt x="0" y="17240"/>
                    </a:moveTo>
                    <a:cubicBezTo>
                      <a:pt x="475"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19"/>
              <p:cNvSpPr/>
              <p:nvPr/>
            </p:nvSpPr>
            <p:spPr>
              <a:xfrm>
                <a:off x="6128693" y="3921442"/>
                <a:ext cx="42006" cy="19716"/>
              </a:xfrm>
              <a:custGeom>
                <a:rect b="b" l="l" r="r" t="t"/>
                <a:pathLst>
                  <a:path extrusionOk="0" h="19716" w="42006">
                    <a:moveTo>
                      <a:pt x="42007" y="17145"/>
                    </a:moveTo>
                    <a:lnTo>
                      <a:pt x="42007" y="0"/>
                    </a:lnTo>
                    <a:lnTo>
                      <a:pt x="0" y="3143"/>
                    </a:lnTo>
                    <a:lnTo>
                      <a:pt x="24045"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19"/>
              <p:cNvSpPr/>
              <p:nvPr/>
            </p:nvSpPr>
            <p:spPr>
              <a:xfrm>
                <a:off x="6142758" y="3858196"/>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19"/>
              <p:cNvSpPr/>
              <p:nvPr/>
            </p:nvSpPr>
            <p:spPr>
              <a:xfrm>
                <a:off x="6043729" y="3865054"/>
                <a:ext cx="47328" cy="33147"/>
              </a:xfrm>
              <a:custGeom>
                <a:rect b="b" l="l" r="r" t="t"/>
                <a:pathLst>
                  <a:path extrusionOk="0" h="33147" w="47328">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19"/>
              <p:cNvSpPr/>
              <p:nvPr/>
            </p:nvSpPr>
            <p:spPr>
              <a:xfrm>
                <a:off x="5947360" y="3809142"/>
                <a:ext cx="58828" cy="38957"/>
              </a:xfrm>
              <a:custGeom>
                <a:rect b="b" l="l" r="r" t="t"/>
                <a:pathLst>
                  <a:path extrusionOk="0" h="38957" w="58828">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19"/>
              <p:cNvSpPr/>
              <p:nvPr/>
            </p:nvSpPr>
            <p:spPr>
              <a:xfrm>
                <a:off x="6001532" y="3778281"/>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19"/>
              <p:cNvSpPr/>
              <p:nvPr/>
            </p:nvSpPr>
            <p:spPr>
              <a:xfrm>
                <a:off x="5879313" y="3773233"/>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9"/>
              <p:cNvSpPr/>
              <p:nvPr/>
            </p:nvSpPr>
            <p:spPr>
              <a:xfrm>
                <a:off x="5880264" y="3830764"/>
                <a:ext cx="30412" cy="30289"/>
              </a:xfrm>
              <a:custGeom>
                <a:rect b="b" l="l" r="r" t="t"/>
                <a:pathLst>
                  <a:path extrusionOk="0" h="30289" w="30412">
                    <a:moveTo>
                      <a:pt x="0" y="17907"/>
                    </a:moveTo>
                    <a:lnTo>
                      <a:pt x="0" y="0"/>
                    </a:lnTo>
                    <a:lnTo>
                      <a:pt x="30412" y="0"/>
                    </a:lnTo>
                    <a:lnTo>
                      <a:pt x="23094"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19"/>
              <p:cNvSpPr/>
              <p:nvPr/>
            </p:nvSpPr>
            <p:spPr>
              <a:xfrm>
                <a:off x="5879313" y="3755421"/>
                <a:ext cx="294881" cy="185547"/>
              </a:xfrm>
              <a:custGeom>
                <a:rect b="b" l="l" r="r" t="t"/>
                <a:pathLst>
                  <a:path extrusionOk="0" h="185547" w="294881">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6" name="Google Shape;586;p19"/>
            <p:cNvGrpSpPr/>
            <p:nvPr/>
          </p:nvGrpSpPr>
          <p:grpSpPr>
            <a:xfrm>
              <a:off x="3810520" y="2694304"/>
              <a:ext cx="883852" cy="621125"/>
              <a:chOff x="5620145" y="3436429"/>
              <a:chExt cx="883852" cy="621125"/>
            </a:xfrm>
          </p:grpSpPr>
          <p:sp>
            <p:nvSpPr>
              <p:cNvPr id="587" name="Google Shape;587;p19"/>
              <p:cNvSpPr/>
              <p:nvPr/>
            </p:nvSpPr>
            <p:spPr>
              <a:xfrm>
                <a:off x="5620145" y="354606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19"/>
              <p:cNvSpPr/>
              <p:nvPr/>
            </p:nvSpPr>
            <p:spPr>
              <a:xfrm>
                <a:off x="5620240" y="3689127"/>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19"/>
              <p:cNvSpPr/>
              <p:nvPr/>
            </p:nvSpPr>
            <p:spPr>
              <a:xfrm>
                <a:off x="6437470" y="3692175"/>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19"/>
              <p:cNvSpPr/>
              <p:nvPr/>
            </p:nvSpPr>
            <p:spPr>
              <a:xfrm>
                <a:off x="5620145" y="343642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19"/>
              <p:cNvSpPr/>
              <p:nvPr/>
            </p:nvSpPr>
            <p:spPr>
              <a:xfrm>
                <a:off x="5745842" y="3506057"/>
                <a:ext cx="632610" cy="366093"/>
              </a:xfrm>
              <a:custGeom>
                <a:rect b="b" l="l" r="r" t="t"/>
                <a:pathLst>
                  <a:path extrusionOk="0" h="366093" w="63261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19"/>
              <p:cNvSpPr/>
              <p:nvPr/>
            </p:nvSpPr>
            <p:spPr>
              <a:xfrm>
                <a:off x="5746450" y="3527964"/>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19"/>
              <p:cNvSpPr/>
              <p:nvPr/>
            </p:nvSpPr>
            <p:spPr>
              <a:xfrm>
                <a:off x="5908110" y="3610832"/>
                <a:ext cx="294341" cy="184880"/>
              </a:xfrm>
              <a:custGeom>
                <a:rect b="b" l="l" r="r" t="t"/>
                <a:pathLst>
                  <a:path extrusionOk="0" h="184880" w="294341">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19"/>
              <p:cNvSpPr/>
              <p:nvPr/>
            </p:nvSpPr>
            <p:spPr>
              <a:xfrm>
                <a:off x="6030138" y="3747992"/>
                <a:ext cx="19007" cy="25431"/>
              </a:xfrm>
              <a:custGeom>
                <a:rect b="b" l="l" r="r" t="t"/>
                <a:pathLst>
                  <a:path extrusionOk="0" h="25431" w="19007">
                    <a:moveTo>
                      <a:pt x="0" y="17145"/>
                    </a:moveTo>
                    <a:cubicBezTo>
                      <a:pt x="475"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19"/>
              <p:cNvSpPr/>
              <p:nvPr/>
            </p:nvSpPr>
            <p:spPr>
              <a:xfrm>
                <a:off x="6157299" y="3758850"/>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19"/>
              <p:cNvSpPr/>
              <p:nvPr/>
            </p:nvSpPr>
            <p:spPr>
              <a:xfrm>
                <a:off x="6171364" y="3695604"/>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19"/>
              <p:cNvSpPr/>
              <p:nvPr/>
            </p:nvSpPr>
            <p:spPr>
              <a:xfrm>
                <a:off x="6072240" y="3701986"/>
                <a:ext cx="47423" cy="33147"/>
              </a:xfrm>
              <a:custGeom>
                <a:rect b="b" l="l" r="r" t="t"/>
                <a:pathLst>
                  <a:path extrusionOk="0" h="33147" w="47423">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9"/>
              <p:cNvSpPr/>
              <p:nvPr/>
            </p:nvSpPr>
            <p:spPr>
              <a:xfrm>
                <a:off x="5975967" y="3647217"/>
                <a:ext cx="58828" cy="38957"/>
              </a:xfrm>
              <a:custGeom>
                <a:rect b="b" l="l" r="r" t="t"/>
                <a:pathLst>
                  <a:path extrusionOk="0" h="38957" w="58828">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19"/>
              <p:cNvSpPr/>
              <p:nvPr/>
            </p:nvSpPr>
            <p:spPr>
              <a:xfrm>
                <a:off x="6030138" y="3615690"/>
                <a:ext cx="27275" cy="24479"/>
              </a:xfrm>
              <a:custGeom>
                <a:rect b="b" l="l" r="r" t="t"/>
                <a:pathLst>
                  <a:path extrusionOk="0" h="24479" w="27275">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19"/>
              <p:cNvSpPr/>
              <p:nvPr/>
            </p:nvSpPr>
            <p:spPr>
              <a:xfrm>
                <a:off x="5907920" y="3610641"/>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9"/>
              <p:cNvSpPr/>
              <p:nvPr/>
            </p:nvSpPr>
            <p:spPr>
              <a:xfrm>
                <a:off x="5908870" y="3668267"/>
                <a:ext cx="30317" cy="30289"/>
              </a:xfrm>
              <a:custGeom>
                <a:rect b="b" l="l" r="r" t="t"/>
                <a:pathLst>
                  <a:path extrusionOk="0" h="30289" w="30317">
                    <a:moveTo>
                      <a:pt x="0" y="17907"/>
                    </a:moveTo>
                    <a:lnTo>
                      <a:pt x="0" y="0"/>
                    </a:lnTo>
                    <a:lnTo>
                      <a:pt x="30317" y="0"/>
                    </a:lnTo>
                    <a:lnTo>
                      <a:pt x="22999" y="16002"/>
                    </a:lnTo>
                    <a:lnTo>
                      <a:pt x="1007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9"/>
              <p:cNvSpPr/>
              <p:nvPr/>
            </p:nvSpPr>
            <p:spPr>
              <a:xfrm>
                <a:off x="5907539" y="3592925"/>
                <a:ext cx="294911" cy="185451"/>
              </a:xfrm>
              <a:custGeom>
                <a:rect b="b" l="l" r="r" t="t"/>
                <a:pathLst>
                  <a:path extrusionOk="0" h="185451" w="294911">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3" name="Google Shape;603;p19"/>
            <p:cNvGrpSpPr/>
            <p:nvPr/>
          </p:nvGrpSpPr>
          <p:grpSpPr>
            <a:xfrm>
              <a:off x="3800921" y="2531712"/>
              <a:ext cx="883852" cy="621125"/>
              <a:chOff x="5610546" y="3273837"/>
              <a:chExt cx="883852" cy="621125"/>
            </a:xfrm>
          </p:grpSpPr>
          <p:sp>
            <p:nvSpPr>
              <p:cNvPr id="604" name="Google Shape;604;p19"/>
              <p:cNvSpPr/>
              <p:nvPr/>
            </p:nvSpPr>
            <p:spPr>
              <a:xfrm>
                <a:off x="5610546" y="338347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9"/>
              <p:cNvSpPr/>
              <p:nvPr/>
            </p:nvSpPr>
            <p:spPr>
              <a:xfrm>
                <a:off x="5610736" y="3526535"/>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9"/>
              <p:cNvSpPr/>
              <p:nvPr/>
            </p:nvSpPr>
            <p:spPr>
              <a:xfrm>
                <a:off x="6427967" y="3529583"/>
                <a:ext cx="66431" cy="157067"/>
              </a:xfrm>
              <a:custGeom>
                <a:rect b="b" l="l" r="r" t="t"/>
                <a:pathLst>
                  <a:path extrusionOk="0" h="157067" w="66431">
                    <a:moveTo>
                      <a:pt x="66432" y="0"/>
                    </a:moveTo>
                    <a:lnTo>
                      <a:pt x="66432" y="109633"/>
                    </a:lnTo>
                    <a:lnTo>
                      <a:pt x="21859" y="157067"/>
                    </a:lnTo>
                    <a:lnTo>
                      <a:pt x="0" y="31623"/>
                    </a:lnTo>
                    <a:lnTo>
                      <a:pt x="66432"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9"/>
              <p:cNvSpPr/>
              <p:nvPr/>
            </p:nvSpPr>
            <p:spPr>
              <a:xfrm>
                <a:off x="5610546" y="327383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9"/>
              <p:cNvSpPr/>
              <p:nvPr/>
            </p:nvSpPr>
            <p:spPr>
              <a:xfrm>
                <a:off x="5736262" y="3343465"/>
                <a:ext cx="632609" cy="366093"/>
              </a:xfrm>
              <a:custGeom>
                <a:rect b="b" l="l" r="r" t="t"/>
                <a:pathLst>
                  <a:path extrusionOk="0" h="366093" w="632609">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9"/>
              <p:cNvSpPr/>
              <p:nvPr/>
            </p:nvSpPr>
            <p:spPr>
              <a:xfrm>
                <a:off x="5736851" y="3365444"/>
                <a:ext cx="631431" cy="344114"/>
              </a:xfrm>
              <a:custGeom>
                <a:rect b="b" l="l" r="r" t="t"/>
                <a:pathLst>
                  <a:path extrusionOk="0" h="344114" w="631431">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9"/>
              <p:cNvSpPr/>
              <p:nvPr/>
            </p:nvSpPr>
            <p:spPr>
              <a:xfrm>
                <a:off x="5898416" y="3447859"/>
                <a:ext cx="294651" cy="185451"/>
              </a:xfrm>
              <a:custGeom>
                <a:rect b="b" l="l" r="r" t="t"/>
                <a:pathLst>
                  <a:path extrusionOk="0" h="185451" w="294651">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9"/>
              <p:cNvSpPr/>
              <p:nvPr/>
            </p:nvSpPr>
            <p:spPr>
              <a:xfrm>
                <a:off x="6020539" y="3585400"/>
                <a:ext cx="19482" cy="25526"/>
              </a:xfrm>
              <a:custGeom>
                <a:rect b="b" l="l" r="r" t="t"/>
                <a:pathLst>
                  <a:path extrusionOk="0" h="25526" w="19482">
                    <a:moveTo>
                      <a:pt x="0" y="17145"/>
                    </a:moveTo>
                    <a:cubicBezTo>
                      <a:pt x="285" y="11430"/>
                      <a:pt x="285" y="5715"/>
                      <a:pt x="0" y="0"/>
                    </a:cubicBezTo>
                    <a:lnTo>
                      <a:pt x="19483" y="12478"/>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19"/>
              <p:cNvSpPr/>
              <p:nvPr/>
            </p:nvSpPr>
            <p:spPr>
              <a:xfrm>
                <a:off x="6147700" y="3596258"/>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19"/>
              <p:cNvSpPr/>
              <p:nvPr/>
            </p:nvSpPr>
            <p:spPr>
              <a:xfrm>
                <a:off x="6161861" y="3533013"/>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19"/>
              <p:cNvSpPr/>
              <p:nvPr/>
            </p:nvSpPr>
            <p:spPr>
              <a:xfrm>
                <a:off x="6062736" y="3539394"/>
                <a:ext cx="47328" cy="33147"/>
              </a:xfrm>
              <a:custGeom>
                <a:rect b="b" l="l" r="r" t="t"/>
                <a:pathLst>
                  <a:path extrusionOk="0" h="33147" w="47328">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9"/>
              <p:cNvSpPr/>
              <p:nvPr/>
            </p:nvSpPr>
            <p:spPr>
              <a:xfrm>
                <a:off x="5966368" y="3484530"/>
                <a:ext cx="58543" cy="38957"/>
              </a:xfrm>
              <a:custGeom>
                <a:rect b="b" l="l" r="r" t="t"/>
                <a:pathLst>
                  <a:path extrusionOk="0" h="38957" w="58543">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19"/>
              <p:cNvSpPr/>
              <p:nvPr/>
            </p:nvSpPr>
            <p:spPr>
              <a:xfrm>
                <a:off x="6020539" y="3453098"/>
                <a:ext cx="27370" cy="24574"/>
              </a:xfrm>
              <a:custGeom>
                <a:rect b="b" l="l" r="r" t="t"/>
                <a:pathLst>
                  <a:path extrusionOk="0" h="24574" w="2737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9"/>
              <p:cNvSpPr/>
              <p:nvPr/>
            </p:nvSpPr>
            <p:spPr>
              <a:xfrm>
                <a:off x="5898416" y="3448050"/>
                <a:ext cx="26040" cy="19430"/>
              </a:xfrm>
              <a:custGeom>
                <a:rect b="b" l="l" r="r" t="t"/>
                <a:pathLst>
                  <a:path extrusionOk="0" h="19430"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9"/>
              <p:cNvSpPr/>
              <p:nvPr/>
            </p:nvSpPr>
            <p:spPr>
              <a:xfrm>
                <a:off x="5899366" y="3505676"/>
                <a:ext cx="30317" cy="30194"/>
              </a:xfrm>
              <a:custGeom>
                <a:rect b="b" l="l" r="r" t="t"/>
                <a:pathLst>
                  <a:path extrusionOk="0" h="30194" w="30317">
                    <a:moveTo>
                      <a:pt x="0" y="17812"/>
                    </a:moveTo>
                    <a:lnTo>
                      <a:pt x="0" y="0"/>
                    </a:lnTo>
                    <a:lnTo>
                      <a:pt x="30317" y="0"/>
                    </a:lnTo>
                    <a:lnTo>
                      <a:pt x="22999" y="15907"/>
                    </a:lnTo>
                    <a:lnTo>
                      <a:pt x="997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9"/>
              <p:cNvSpPr/>
              <p:nvPr/>
            </p:nvSpPr>
            <p:spPr>
              <a:xfrm>
                <a:off x="5898416" y="3431095"/>
                <a:ext cx="294657" cy="185070"/>
              </a:xfrm>
              <a:custGeom>
                <a:rect b="b" l="l" r="r" t="t"/>
                <a:pathLst>
                  <a:path extrusionOk="0" h="185070" w="294657">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0" name="Google Shape;620;p19"/>
            <p:cNvGrpSpPr/>
            <p:nvPr/>
          </p:nvGrpSpPr>
          <p:grpSpPr>
            <a:xfrm>
              <a:off x="3829623" y="2378741"/>
              <a:ext cx="883852" cy="621029"/>
              <a:chOff x="5639248" y="3120866"/>
              <a:chExt cx="883852" cy="621029"/>
            </a:xfrm>
          </p:grpSpPr>
          <p:sp>
            <p:nvSpPr>
              <p:cNvPr id="621" name="Google Shape;621;p19"/>
              <p:cNvSpPr/>
              <p:nvPr/>
            </p:nvSpPr>
            <p:spPr>
              <a:xfrm>
                <a:off x="5639248" y="323040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19"/>
              <p:cNvSpPr/>
              <p:nvPr/>
            </p:nvSpPr>
            <p:spPr>
              <a:xfrm>
                <a:off x="5639343" y="3373564"/>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9"/>
              <p:cNvSpPr/>
              <p:nvPr/>
            </p:nvSpPr>
            <p:spPr>
              <a:xfrm>
                <a:off x="6456573" y="3376612"/>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9"/>
              <p:cNvSpPr/>
              <p:nvPr/>
            </p:nvSpPr>
            <p:spPr>
              <a:xfrm>
                <a:off x="5639248" y="312086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9"/>
              <p:cNvSpPr/>
              <p:nvPr/>
            </p:nvSpPr>
            <p:spPr>
              <a:xfrm>
                <a:off x="5764868" y="3190470"/>
                <a:ext cx="632686" cy="366117"/>
              </a:xfrm>
              <a:custGeom>
                <a:rect b="b" l="l" r="r" t="t"/>
                <a:pathLst>
                  <a:path extrusionOk="0" h="366117" w="632686">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9"/>
              <p:cNvSpPr/>
              <p:nvPr/>
            </p:nvSpPr>
            <p:spPr>
              <a:xfrm>
                <a:off x="5765458" y="3212377"/>
                <a:ext cx="631526" cy="344209"/>
              </a:xfrm>
              <a:custGeom>
                <a:rect b="b" l="l" r="r" t="t"/>
                <a:pathLst>
                  <a:path extrusionOk="0" h="344209" w="631526">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9"/>
              <p:cNvSpPr/>
              <p:nvPr/>
            </p:nvSpPr>
            <p:spPr>
              <a:xfrm>
                <a:off x="5927022" y="3295364"/>
                <a:ext cx="294875" cy="184213"/>
              </a:xfrm>
              <a:custGeom>
                <a:rect b="b" l="l" r="r" t="t"/>
                <a:pathLst>
                  <a:path extrusionOk="0" h="184213" w="294875">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9"/>
              <p:cNvSpPr/>
              <p:nvPr/>
            </p:nvSpPr>
            <p:spPr>
              <a:xfrm>
                <a:off x="6049241" y="3432333"/>
                <a:ext cx="19007" cy="25526"/>
              </a:xfrm>
              <a:custGeom>
                <a:rect b="b" l="l" r="r" t="t"/>
                <a:pathLst>
                  <a:path extrusionOk="0" h="25526" w="19007">
                    <a:moveTo>
                      <a:pt x="0" y="17240"/>
                    </a:moveTo>
                    <a:cubicBezTo>
                      <a:pt x="0" y="15907"/>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9"/>
              <p:cNvSpPr/>
              <p:nvPr/>
            </p:nvSpPr>
            <p:spPr>
              <a:xfrm>
                <a:off x="6176402" y="3443287"/>
                <a:ext cx="42006" cy="19621"/>
              </a:xfrm>
              <a:custGeom>
                <a:rect b="b" l="l" r="r" t="t"/>
                <a:pathLst>
                  <a:path extrusionOk="0" h="19621" w="42006">
                    <a:moveTo>
                      <a:pt x="42007" y="17145"/>
                    </a:moveTo>
                    <a:lnTo>
                      <a:pt x="42007" y="0"/>
                    </a:lnTo>
                    <a:lnTo>
                      <a:pt x="0" y="3143"/>
                    </a:lnTo>
                    <a:lnTo>
                      <a:pt x="24140" y="19621"/>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9"/>
              <p:cNvSpPr/>
              <p:nvPr/>
            </p:nvSpPr>
            <p:spPr>
              <a:xfrm>
                <a:off x="6190467" y="3380041"/>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9"/>
              <p:cNvSpPr/>
              <p:nvPr/>
            </p:nvSpPr>
            <p:spPr>
              <a:xfrm>
                <a:off x="6091248" y="338642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19"/>
              <p:cNvSpPr/>
              <p:nvPr/>
            </p:nvSpPr>
            <p:spPr>
              <a:xfrm>
                <a:off x="5995069" y="3331273"/>
                <a:ext cx="58923" cy="38862"/>
              </a:xfrm>
              <a:custGeom>
                <a:rect b="b" l="l" r="r" t="t"/>
                <a:pathLst>
                  <a:path extrusionOk="0" h="38862" w="58923">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19"/>
              <p:cNvSpPr/>
              <p:nvPr/>
            </p:nvSpPr>
            <p:spPr>
              <a:xfrm>
                <a:off x="6049241" y="330012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9"/>
              <p:cNvSpPr/>
              <p:nvPr/>
            </p:nvSpPr>
            <p:spPr>
              <a:xfrm>
                <a:off x="5927022" y="3295078"/>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9"/>
              <p:cNvSpPr/>
              <p:nvPr/>
            </p:nvSpPr>
            <p:spPr>
              <a:xfrm>
                <a:off x="5927973" y="3352800"/>
                <a:ext cx="30221" cy="30289"/>
              </a:xfrm>
              <a:custGeom>
                <a:rect b="b" l="l" r="r" t="t"/>
                <a:pathLst>
                  <a:path extrusionOk="0" h="30289" w="30221">
                    <a:moveTo>
                      <a:pt x="0" y="17717"/>
                    </a:moveTo>
                    <a:lnTo>
                      <a:pt x="0" y="0"/>
                    </a:lnTo>
                    <a:lnTo>
                      <a:pt x="30222" y="0"/>
                    </a:lnTo>
                    <a:lnTo>
                      <a:pt x="22904"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9"/>
              <p:cNvSpPr/>
              <p:nvPr/>
            </p:nvSpPr>
            <p:spPr>
              <a:xfrm>
                <a:off x="5927022" y="3277266"/>
                <a:ext cx="294877" cy="185546"/>
              </a:xfrm>
              <a:custGeom>
                <a:rect b="b" l="l" r="r" t="t"/>
                <a:pathLst>
                  <a:path extrusionOk="0" h="185546" w="294877">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37" name="Google Shape;637;p19"/>
            <p:cNvGrpSpPr/>
            <p:nvPr/>
          </p:nvGrpSpPr>
          <p:grpSpPr>
            <a:xfrm>
              <a:off x="3810520" y="2225674"/>
              <a:ext cx="883852" cy="621125"/>
              <a:chOff x="5620145" y="2967799"/>
              <a:chExt cx="883852" cy="621125"/>
            </a:xfrm>
          </p:grpSpPr>
          <p:sp>
            <p:nvSpPr>
              <p:cNvPr id="638" name="Google Shape;638;p19"/>
              <p:cNvSpPr/>
              <p:nvPr/>
            </p:nvSpPr>
            <p:spPr>
              <a:xfrm>
                <a:off x="5620145" y="307743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9"/>
              <p:cNvSpPr/>
              <p:nvPr/>
            </p:nvSpPr>
            <p:spPr>
              <a:xfrm>
                <a:off x="5620240" y="3220497"/>
                <a:ext cx="87339" cy="116586"/>
              </a:xfrm>
              <a:custGeom>
                <a:rect b="b" l="l" r="r" t="t"/>
                <a:pathLst>
                  <a:path extrusionOk="0" h="116586"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9"/>
              <p:cNvSpPr/>
              <p:nvPr/>
            </p:nvSpPr>
            <p:spPr>
              <a:xfrm>
                <a:off x="6437470" y="3223545"/>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9"/>
              <p:cNvSpPr/>
              <p:nvPr/>
            </p:nvSpPr>
            <p:spPr>
              <a:xfrm>
                <a:off x="5620145" y="2967799"/>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19"/>
              <p:cNvSpPr/>
              <p:nvPr/>
            </p:nvSpPr>
            <p:spPr>
              <a:xfrm>
                <a:off x="5745842" y="3037498"/>
                <a:ext cx="632610" cy="366021"/>
              </a:xfrm>
              <a:custGeom>
                <a:rect b="b" l="l" r="r" t="t"/>
                <a:pathLst>
                  <a:path extrusionOk="0" h="366021" w="63261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19"/>
              <p:cNvSpPr/>
              <p:nvPr/>
            </p:nvSpPr>
            <p:spPr>
              <a:xfrm>
                <a:off x="5746450" y="3059406"/>
                <a:ext cx="631431" cy="344114"/>
              </a:xfrm>
              <a:custGeom>
                <a:rect b="b" l="l" r="r" t="t"/>
                <a:pathLst>
                  <a:path extrusionOk="0" h="344114" w="631431">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9"/>
              <p:cNvSpPr/>
              <p:nvPr/>
            </p:nvSpPr>
            <p:spPr>
              <a:xfrm>
                <a:off x="5907730" y="3141821"/>
                <a:ext cx="294899" cy="185451"/>
              </a:xfrm>
              <a:custGeom>
                <a:rect b="b" l="l" r="r" t="t"/>
                <a:pathLst>
                  <a:path extrusionOk="0" h="185451" w="294899">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9"/>
              <p:cNvSpPr/>
              <p:nvPr/>
            </p:nvSpPr>
            <p:spPr>
              <a:xfrm>
                <a:off x="6030138" y="3279362"/>
                <a:ext cx="19007" cy="25527"/>
              </a:xfrm>
              <a:custGeom>
                <a:rect b="b" l="l" r="r" t="t"/>
                <a:pathLst>
                  <a:path extrusionOk="0" h="25527"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9"/>
              <p:cNvSpPr/>
              <p:nvPr/>
            </p:nvSpPr>
            <p:spPr>
              <a:xfrm>
                <a:off x="6157299" y="3290220"/>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9"/>
              <p:cNvSpPr/>
              <p:nvPr/>
            </p:nvSpPr>
            <p:spPr>
              <a:xfrm>
                <a:off x="6171364" y="3226974"/>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9"/>
              <p:cNvSpPr/>
              <p:nvPr/>
            </p:nvSpPr>
            <p:spPr>
              <a:xfrm>
                <a:off x="6072240" y="3233356"/>
                <a:ext cx="47423" cy="33146"/>
              </a:xfrm>
              <a:custGeom>
                <a:rect b="b" l="l" r="r" t="t"/>
                <a:pathLst>
                  <a:path extrusionOk="0" h="33146" w="47423">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9"/>
              <p:cNvSpPr/>
              <p:nvPr/>
            </p:nvSpPr>
            <p:spPr>
              <a:xfrm>
                <a:off x="5975967" y="3178206"/>
                <a:ext cx="59018" cy="38957"/>
              </a:xfrm>
              <a:custGeom>
                <a:rect b="b" l="l" r="r" t="t"/>
                <a:pathLst>
                  <a:path extrusionOk="0" h="38957" w="59018">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9"/>
              <p:cNvSpPr/>
              <p:nvPr/>
            </p:nvSpPr>
            <p:spPr>
              <a:xfrm>
                <a:off x="6030138" y="3147155"/>
                <a:ext cx="27275" cy="24479"/>
              </a:xfrm>
              <a:custGeom>
                <a:rect b="b" l="l" r="r" t="t"/>
                <a:pathLst>
                  <a:path extrusionOk="0" h="24479" w="27275">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19"/>
              <p:cNvSpPr/>
              <p:nvPr/>
            </p:nvSpPr>
            <p:spPr>
              <a:xfrm>
                <a:off x="5907920" y="3142011"/>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19"/>
              <p:cNvSpPr/>
              <p:nvPr/>
            </p:nvSpPr>
            <p:spPr>
              <a:xfrm>
                <a:off x="5908870" y="3199637"/>
                <a:ext cx="30317" cy="30289"/>
              </a:xfrm>
              <a:custGeom>
                <a:rect b="b" l="l" r="r" t="t"/>
                <a:pathLst>
                  <a:path extrusionOk="0" h="30289" w="30317">
                    <a:moveTo>
                      <a:pt x="0" y="17812"/>
                    </a:moveTo>
                    <a:lnTo>
                      <a:pt x="0" y="0"/>
                    </a:lnTo>
                    <a:lnTo>
                      <a:pt x="30317" y="0"/>
                    </a:lnTo>
                    <a:lnTo>
                      <a:pt x="22999" y="16002"/>
                    </a:lnTo>
                    <a:lnTo>
                      <a:pt x="10074" y="3029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9"/>
              <p:cNvSpPr/>
              <p:nvPr/>
            </p:nvSpPr>
            <p:spPr>
              <a:xfrm>
                <a:off x="5908110" y="3125057"/>
                <a:ext cx="294341" cy="184880"/>
              </a:xfrm>
              <a:custGeom>
                <a:rect b="b" l="l" r="r" t="t"/>
                <a:pathLst>
                  <a:path extrusionOk="0" h="184880" w="294341">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4" name="Google Shape;654;p19"/>
            <p:cNvGrpSpPr/>
            <p:nvPr/>
          </p:nvGrpSpPr>
          <p:grpSpPr>
            <a:xfrm>
              <a:off x="3839126" y="2072703"/>
              <a:ext cx="883852" cy="621124"/>
              <a:chOff x="5648751" y="2814828"/>
              <a:chExt cx="883852" cy="621124"/>
            </a:xfrm>
          </p:grpSpPr>
          <p:sp>
            <p:nvSpPr>
              <p:cNvPr id="655" name="Google Shape;655;p19"/>
              <p:cNvSpPr/>
              <p:nvPr/>
            </p:nvSpPr>
            <p:spPr>
              <a:xfrm>
                <a:off x="5648751" y="292446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9"/>
              <p:cNvSpPr/>
              <p:nvPr/>
            </p:nvSpPr>
            <p:spPr>
              <a:xfrm>
                <a:off x="5648941" y="306752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9"/>
              <p:cNvSpPr/>
              <p:nvPr/>
            </p:nvSpPr>
            <p:spPr>
              <a:xfrm>
                <a:off x="6466077" y="3070574"/>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9"/>
              <p:cNvSpPr/>
              <p:nvPr/>
            </p:nvSpPr>
            <p:spPr>
              <a:xfrm>
                <a:off x="5648751" y="281482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9"/>
              <p:cNvSpPr/>
              <p:nvPr/>
            </p:nvSpPr>
            <p:spPr>
              <a:xfrm>
                <a:off x="5774449" y="2884431"/>
                <a:ext cx="632610" cy="366117"/>
              </a:xfrm>
              <a:custGeom>
                <a:rect b="b" l="l" r="r" t="t"/>
                <a:pathLst>
                  <a:path extrusionOk="0" h="366117" w="63261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9"/>
              <p:cNvSpPr/>
              <p:nvPr/>
            </p:nvSpPr>
            <p:spPr>
              <a:xfrm>
                <a:off x="5775057" y="2906363"/>
                <a:ext cx="631431" cy="344185"/>
              </a:xfrm>
              <a:custGeom>
                <a:rect b="b" l="l" r="r" t="t"/>
                <a:pathLst>
                  <a:path extrusionOk="0" h="344185" w="631431">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19"/>
              <p:cNvSpPr/>
              <p:nvPr/>
            </p:nvSpPr>
            <p:spPr>
              <a:xfrm>
                <a:off x="5936526" y="2988278"/>
                <a:ext cx="294942" cy="185832"/>
              </a:xfrm>
              <a:custGeom>
                <a:rect b="b" l="l" r="r" t="t"/>
                <a:pathLst>
                  <a:path extrusionOk="0" h="185832" w="294942">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19"/>
              <p:cNvSpPr/>
              <p:nvPr/>
            </p:nvSpPr>
            <p:spPr>
              <a:xfrm>
                <a:off x="6058745" y="3126009"/>
                <a:ext cx="19007" cy="25526"/>
              </a:xfrm>
              <a:custGeom>
                <a:rect b="b" l="l" r="r" t="t"/>
                <a:pathLst>
                  <a:path extrusionOk="0" h="25526" w="19007">
                    <a:moveTo>
                      <a:pt x="0" y="17240"/>
                    </a:moveTo>
                    <a:cubicBezTo>
                      <a:pt x="0" y="16002"/>
                      <a:pt x="0" y="0"/>
                      <a:pt x="0" y="0"/>
                    </a:cubicBezTo>
                    <a:lnTo>
                      <a:pt x="19008" y="12573"/>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19"/>
              <p:cNvSpPr/>
              <p:nvPr/>
            </p:nvSpPr>
            <p:spPr>
              <a:xfrm>
                <a:off x="6185905" y="3137249"/>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19"/>
              <p:cNvSpPr/>
              <p:nvPr/>
            </p:nvSpPr>
            <p:spPr>
              <a:xfrm>
                <a:off x="6199971" y="307400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19"/>
              <p:cNvSpPr/>
              <p:nvPr/>
            </p:nvSpPr>
            <p:spPr>
              <a:xfrm>
                <a:off x="6100751" y="3080384"/>
                <a:ext cx="47423" cy="33147"/>
              </a:xfrm>
              <a:custGeom>
                <a:rect b="b" l="l" r="r" t="t"/>
                <a:pathLst>
                  <a:path extrusionOk="0" h="33147" w="47423">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19"/>
              <p:cNvSpPr/>
              <p:nvPr/>
            </p:nvSpPr>
            <p:spPr>
              <a:xfrm>
                <a:off x="6004573" y="3025235"/>
                <a:ext cx="58733" cy="38957"/>
              </a:xfrm>
              <a:custGeom>
                <a:rect b="b" l="l" r="r" t="t"/>
                <a:pathLst>
                  <a:path extrusionOk="0" h="38957" w="58733">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19"/>
              <p:cNvSpPr/>
              <p:nvPr/>
            </p:nvSpPr>
            <p:spPr>
              <a:xfrm>
                <a:off x="6058745" y="2994088"/>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19"/>
              <p:cNvSpPr/>
              <p:nvPr/>
            </p:nvSpPr>
            <p:spPr>
              <a:xfrm>
                <a:off x="5936526" y="2989040"/>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19"/>
              <p:cNvSpPr/>
              <p:nvPr/>
            </p:nvSpPr>
            <p:spPr>
              <a:xfrm>
                <a:off x="5937476" y="3046571"/>
                <a:ext cx="30221" cy="30289"/>
              </a:xfrm>
              <a:custGeom>
                <a:rect b="b" l="l" r="r" t="t"/>
                <a:pathLst>
                  <a:path extrusionOk="0" h="30289" w="30221">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19"/>
              <p:cNvSpPr/>
              <p:nvPr/>
            </p:nvSpPr>
            <p:spPr>
              <a:xfrm>
                <a:off x="5936526" y="2971514"/>
                <a:ext cx="294948" cy="185546"/>
              </a:xfrm>
              <a:custGeom>
                <a:rect b="b" l="l" r="r" t="t"/>
                <a:pathLst>
                  <a:path extrusionOk="0" h="185546" w="294948">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1" name="Google Shape;671;p19"/>
            <p:cNvGrpSpPr/>
            <p:nvPr/>
          </p:nvGrpSpPr>
          <p:grpSpPr>
            <a:xfrm>
              <a:off x="3799020" y="4220685"/>
              <a:ext cx="883852" cy="621125"/>
              <a:chOff x="5608645" y="4962810"/>
              <a:chExt cx="883852" cy="621125"/>
            </a:xfrm>
          </p:grpSpPr>
          <p:sp>
            <p:nvSpPr>
              <p:cNvPr id="672" name="Google Shape;672;p19"/>
              <p:cNvSpPr/>
              <p:nvPr/>
            </p:nvSpPr>
            <p:spPr>
              <a:xfrm>
                <a:off x="5608645" y="507244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19"/>
              <p:cNvSpPr/>
              <p:nvPr/>
            </p:nvSpPr>
            <p:spPr>
              <a:xfrm>
                <a:off x="5608835" y="5215508"/>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9"/>
              <p:cNvSpPr/>
              <p:nvPr/>
            </p:nvSpPr>
            <p:spPr>
              <a:xfrm>
                <a:off x="6425971" y="5218557"/>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9"/>
              <p:cNvSpPr/>
              <p:nvPr/>
            </p:nvSpPr>
            <p:spPr>
              <a:xfrm>
                <a:off x="5608645" y="496281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9"/>
              <p:cNvSpPr/>
              <p:nvPr/>
            </p:nvSpPr>
            <p:spPr>
              <a:xfrm>
                <a:off x="5734818" y="5032438"/>
                <a:ext cx="632517" cy="366093"/>
              </a:xfrm>
              <a:custGeom>
                <a:rect b="b" l="l" r="r" t="t"/>
                <a:pathLst>
                  <a:path extrusionOk="0" h="366093" w="632517">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9"/>
              <p:cNvSpPr/>
              <p:nvPr/>
            </p:nvSpPr>
            <p:spPr>
              <a:xfrm>
                <a:off x="5735426" y="5054346"/>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9"/>
              <p:cNvSpPr/>
              <p:nvPr/>
            </p:nvSpPr>
            <p:spPr>
              <a:xfrm>
                <a:off x="5896325" y="5137308"/>
                <a:ext cx="295037" cy="184784"/>
              </a:xfrm>
              <a:custGeom>
                <a:rect b="b" l="l" r="r" t="t"/>
                <a:pathLst>
                  <a:path extrusionOk="0" h="184784" w="295037">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19"/>
              <p:cNvSpPr/>
              <p:nvPr/>
            </p:nvSpPr>
            <p:spPr>
              <a:xfrm>
                <a:off x="6018639" y="5274373"/>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19"/>
              <p:cNvSpPr/>
              <p:nvPr/>
            </p:nvSpPr>
            <p:spPr>
              <a:xfrm>
                <a:off x="6145799" y="5285232"/>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19"/>
              <p:cNvSpPr/>
              <p:nvPr/>
            </p:nvSpPr>
            <p:spPr>
              <a:xfrm>
                <a:off x="6159865" y="5221985"/>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19"/>
              <p:cNvSpPr/>
              <p:nvPr/>
            </p:nvSpPr>
            <p:spPr>
              <a:xfrm>
                <a:off x="6061026" y="5228653"/>
                <a:ext cx="47423" cy="33147"/>
              </a:xfrm>
              <a:custGeom>
                <a:rect b="b" l="l" r="r" t="t"/>
                <a:pathLst>
                  <a:path extrusionOk="0" h="33147"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19"/>
              <p:cNvSpPr/>
              <p:nvPr/>
            </p:nvSpPr>
            <p:spPr>
              <a:xfrm>
                <a:off x="5964467" y="5173217"/>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19"/>
              <p:cNvSpPr/>
              <p:nvPr/>
            </p:nvSpPr>
            <p:spPr>
              <a:xfrm>
                <a:off x="6018639" y="5142071"/>
                <a:ext cx="27275" cy="24479"/>
              </a:xfrm>
              <a:custGeom>
                <a:rect b="b" l="l" r="r" t="t"/>
                <a:pathLst>
                  <a:path extrusionOk="0" h="24479" w="27275">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9"/>
              <p:cNvSpPr/>
              <p:nvPr/>
            </p:nvSpPr>
            <p:spPr>
              <a:xfrm>
                <a:off x="5896420" y="5137023"/>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19"/>
              <p:cNvSpPr/>
              <p:nvPr/>
            </p:nvSpPr>
            <p:spPr>
              <a:xfrm>
                <a:off x="5897465" y="5194553"/>
                <a:ext cx="29841" cy="29908"/>
              </a:xfrm>
              <a:custGeom>
                <a:rect b="b" l="l" r="r" t="t"/>
                <a:pathLst>
                  <a:path extrusionOk="0" h="29908" w="29841">
                    <a:moveTo>
                      <a:pt x="0" y="17907"/>
                    </a:moveTo>
                    <a:lnTo>
                      <a:pt x="0" y="0"/>
                    </a:lnTo>
                    <a:lnTo>
                      <a:pt x="29842" y="0"/>
                    </a:lnTo>
                    <a:lnTo>
                      <a:pt x="22714" y="15621"/>
                    </a:lnTo>
                    <a:lnTo>
                      <a:pt x="9694" y="2990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19"/>
              <p:cNvSpPr/>
              <p:nvPr/>
            </p:nvSpPr>
            <p:spPr>
              <a:xfrm>
                <a:off x="5896325" y="5119687"/>
                <a:ext cx="295043" cy="185547"/>
              </a:xfrm>
              <a:custGeom>
                <a:rect b="b" l="l" r="r" t="t"/>
                <a:pathLst>
                  <a:path extrusionOk="0" h="185547" w="295043">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8" name="Google Shape;688;p19"/>
            <p:cNvGrpSpPr/>
            <p:nvPr/>
          </p:nvGrpSpPr>
          <p:grpSpPr>
            <a:xfrm>
              <a:off x="3799020" y="4077239"/>
              <a:ext cx="883852" cy="621125"/>
              <a:chOff x="5608645" y="4819364"/>
              <a:chExt cx="883852" cy="621125"/>
            </a:xfrm>
          </p:grpSpPr>
          <p:sp>
            <p:nvSpPr>
              <p:cNvPr id="689" name="Google Shape;689;p19"/>
              <p:cNvSpPr/>
              <p:nvPr/>
            </p:nvSpPr>
            <p:spPr>
              <a:xfrm>
                <a:off x="5608645" y="492899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19"/>
              <p:cNvSpPr/>
              <p:nvPr/>
            </p:nvSpPr>
            <p:spPr>
              <a:xfrm>
                <a:off x="5608835" y="5072062"/>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9"/>
              <p:cNvSpPr/>
              <p:nvPr/>
            </p:nvSpPr>
            <p:spPr>
              <a:xfrm>
                <a:off x="6425971" y="5075110"/>
                <a:ext cx="66526" cy="157067"/>
              </a:xfrm>
              <a:custGeom>
                <a:rect b="b" l="l" r="r" t="t"/>
                <a:pathLst>
                  <a:path extrusionOk="0" h="157067" w="66526">
                    <a:moveTo>
                      <a:pt x="66527" y="0"/>
                    </a:moveTo>
                    <a:lnTo>
                      <a:pt x="66527" y="109538"/>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9"/>
              <p:cNvSpPr/>
              <p:nvPr/>
            </p:nvSpPr>
            <p:spPr>
              <a:xfrm>
                <a:off x="5608645" y="4819364"/>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19"/>
              <p:cNvSpPr/>
              <p:nvPr/>
            </p:nvSpPr>
            <p:spPr>
              <a:xfrm>
                <a:off x="5734818" y="4888968"/>
                <a:ext cx="632517" cy="366117"/>
              </a:xfrm>
              <a:custGeom>
                <a:rect b="b" l="l" r="r" t="t"/>
                <a:pathLst>
                  <a:path extrusionOk="0" h="366117" w="632517">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9"/>
              <p:cNvSpPr/>
              <p:nvPr/>
            </p:nvSpPr>
            <p:spPr>
              <a:xfrm>
                <a:off x="5735426" y="4910899"/>
                <a:ext cx="631431" cy="344185"/>
              </a:xfrm>
              <a:custGeom>
                <a:rect b="b" l="l" r="r" t="t"/>
                <a:pathLst>
                  <a:path extrusionOk="0" h="344185" w="631431">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19"/>
              <p:cNvSpPr/>
              <p:nvPr/>
            </p:nvSpPr>
            <p:spPr>
              <a:xfrm>
                <a:off x="5896325" y="4993385"/>
                <a:ext cx="295037" cy="185261"/>
              </a:xfrm>
              <a:custGeom>
                <a:rect b="b" l="l" r="r" t="t"/>
                <a:pathLst>
                  <a:path extrusionOk="0" h="185261" w="295037">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19"/>
              <p:cNvSpPr/>
              <p:nvPr/>
            </p:nvSpPr>
            <p:spPr>
              <a:xfrm>
                <a:off x="6018639" y="5130926"/>
                <a:ext cx="19007" cy="25431"/>
              </a:xfrm>
              <a:custGeom>
                <a:rect b="b" l="l" r="r" t="t"/>
                <a:pathLst>
                  <a:path extrusionOk="0" h="25431" w="19007">
                    <a:moveTo>
                      <a:pt x="0" y="17145"/>
                    </a:moveTo>
                    <a:cubicBezTo>
                      <a:pt x="0" y="15907"/>
                      <a:pt x="0" y="0"/>
                      <a:pt x="0" y="0"/>
                    </a:cubicBezTo>
                    <a:lnTo>
                      <a:pt x="19008" y="12478"/>
                    </a:lnTo>
                    <a:lnTo>
                      <a:pt x="1064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9"/>
              <p:cNvSpPr/>
              <p:nvPr/>
            </p:nvSpPr>
            <p:spPr>
              <a:xfrm>
                <a:off x="6145799" y="5141785"/>
                <a:ext cx="42006" cy="19716"/>
              </a:xfrm>
              <a:custGeom>
                <a:rect b="b" l="l" r="r" t="t"/>
                <a:pathLst>
                  <a:path extrusionOk="0" h="19716" w="42006">
                    <a:moveTo>
                      <a:pt x="42007" y="17145"/>
                    </a:moveTo>
                    <a:lnTo>
                      <a:pt x="42007" y="0"/>
                    </a:lnTo>
                    <a:lnTo>
                      <a:pt x="0" y="3143"/>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9"/>
              <p:cNvSpPr/>
              <p:nvPr/>
            </p:nvSpPr>
            <p:spPr>
              <a:xfrm>
                <a:off x="6159865" y="5078539"/>
                <a:ext cx="31552" cy="17335"/>
              </a:xfrm>
              <a:custGeom>
                <a:rect b="b" l="l" r="r" t="t"/>
                <a:pathLst>
                  <a:path extrusionOk="0" h="17335" w="31552">
                    <a:moveTo>
                      <a:pt x="31552" y="17336"/>
                    </a:moveTo>
                    <a:lnTo>
                      <a:pt x="31552" y="0"/>
                    </a:lnTo>
                    <a:lnTo>
                      <a:pt x="0" y="11430"/>
                    </a:lnTo>
                    <a:lnTo>
                      <a:pt x="31552"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9"/>
              <p:cNvSpPr/>
              <p:nvPr/>
            </p:nvSpPr>
            <p:spPr>
              <a:xfrm>
                <a:off x="6061026" y="5084921"/>
                <a:ext cx="47423" cy="33146"/>
              </a:xfrm>
              <a:custGeom>
                <a:rect b="b" l="l" r="r" t="t"/>
                <a:pathLst>
                  <a:path extrusionOk="0" h="33146" w="47423">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9"/>
              <p:cNvSpPr/>
              <p:nvPr/>
            </p:nvSpPr>
            <p:spPr>
              <a:xfrm>
                <a:off x="5964467" y="5029771"/>
                <a:ext cx="59018" cy="38957"/>
              </a:xfrm>
              <a:custGeom>
                <a:rect b="b" l="l" r="r" t="t"/>
                <a:pathLst>
                  <a:path extrusionOk="0" h="38957" w="59018">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9"/>
              <p:cNvSpPr/>
              <p:nvPr/>
            </p:nvSpPr>
            <p:spPr>
              <a:xfrm>
                <a:off x="6018639" y="4998624"/>
                <a:ext cx="27275" cy="24479"/>
              </a:xfrm>
              <a:custGeom>
                <a:rect b="b" l="l" r="r" t="t"/>
                <a:pathLst>
                  <a:path extrusionOk="0" h="24479" w="27275">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9"/>
              <p:cNvSpPr/>
              <p:nvPr/>
            </p:nvSpPr>
            <p:spPr>
              <a:xfrm>
                <a:off x="5896420" y="4993576"/>
                <a:ext cx="26135" cy="19430"/>
              </a:xfrm>
              <a:custGeom>
                <a:rect b="b" l="l" r="r" t="t"/>
                <a:pathLst>
                  <a:path extrusionOk="0" h="19430"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9"/>
              <p:cNvSpPr/>
              <p:nvPr/>
            </p:nvSpPr>
            <p:spPr>
              <a:xfrm>
                <a:off x="5897465" y="5051107"/>
                <a:ext cx="29841" cy="30480"/>
              </a:xfrm>
              <a:custGeom>
                <a:rect b="b" l="l" r="r" t="t"/>
                <a:pathLst>
                  <a:path extrusionOk="0" h="30480" w="29841">
                    <a:moveTo>
                      <a:pt x="0" y="17907"/>
                    </a:moveTo>
                    <a:lnTo>
                      <a:pt x="0" y="0"/>
                    </a:lnTo>
                    <a:lnTo>
                      <a:pt x="29842" y="0"/>
                    </a:lnTo>
                    <a:lnTo>
                      <a:pt x="22714" y="16193"/>
                    </a:lnTo>
                    <a:lnTo>
                      <a:pt x="9694" y="3048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9"/>
              <p:cNvSpPr/>
              <p:nvPr/>
            </p:nvSpPr>
            <p:spPr>
              <a:xfrm>
                <a:off x="5896325" y="4976145"/>
                <a:ext cx="295043" cy="185166"/>
              </a:xfrm>
              <a:custGeom>
                <a:rect b="b" l="l" r="r" t="t"/>
                <a:pathLst>
                  <a:path extrusionOk="0" h="185166" w="295043">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5" name="Google Shape;705;p19"/>
            <p:cNvGrpSpPr/>
            <p:nvPr/>
          </p:nvGrpSpPr>
          <p:grpSpPr>
            <a:xfrm>
              <a:off x="3827627" y="3914647"/>
              <a:ext cx="883852" cy="621125"/>
              <a:chOff x="5637252" y="4656772"/>
              <a:chExt cx="883852" cy="621125"/>
            </a:xfrm>
          </p:grpSpPr>
          <p:sp>
            <p:nvSpPr>
              <p:cNvPr id="706" name="Google Shape;706;p19"/>
              <p:cNvSpPr/>
              <p:nvPr/>
            </p:nvSpPr>
            <p:spPr>
              <a:xfrm>
                <a:off x="5637252" y="476640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9"/>
              <p:cNvSpPr/>
              <p:nvPr/>
            </p:nvSpPr>
            <p:spPr>
              <a:xfrm>
                <a:off x="5637442" y="4909470"/>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9"/>
              <p:cNvSpPr/>
              <p:nvPr/>
            </p:nvSpPr>
            <p:spPr>
              <a:xfrm>
                <a:off x="6454577" y="4912518"/>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9"/>
              <p:cNvSpPr/>
              <p:nvPr/>
            </p:nvSpPr>
            <p:spPr>
              <a:xfrm>
                <a:off x="5637252" y="4656772"/>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9"/>
              <p:cNvSpPr/>
              <p:nvPr/>
            </p:nvSpPr>
            <p:spPr>
              <a:xfrm>
                <a:off x="5763347" y="4726400"/>
                <a:ext cx="632534" cy="366093"/>
              </a:xfrm>
              <a:custGeom>
                <a:rect b="b" l="l" r="r" t="t"/>
                <a:pathLst>
                  <a:path extrusionOk="0" h="366093" w="632534">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9"/>
              <p:cNvSpPr/>
              <p:nvPr/>
            </p:nvSpPr>
            <p:spPr>
              <a:xfrm>
                <a:off x="5763937" y="4748307"/>
                <a:ext cx="631431" cy="344185"/>
              </a:xfrm>
              <a:custGeom>
                <a:rect b="b" l="l" r="r" t="t"/>
                <a:pathLst>
                  <a:path extrusionOk="0" h="344185" w="631431">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9"/>
              <p:cNvSpPr/>
              <p:nvPr/>
            </p:nvSpPr>
            <p:spPr>
              <a:xfrm>
                <a:off x="5925121" y="4831270"/>
                <a:ext cx="295222" cy="184784"/>
              </a:xfrm>
              <a:custGeom>
                <a:rect b="b" l="l" r="r" t="t"/>
                <a:pathLst>
                  <a:path extrusionOk="0" h="184784" w="295222">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9"/>
              <p:cNvSpPr/>
              <p:nvPr/>
            </p:nvSpPr>
            <p:spPr>
              <a:xfrm>
                <a:off x="6047245" y="4968335"/>
                <a:ext cx="19007" cy="25527"/>
              </a:xfrm>
              <a:custGeom>
                <a:rect b="b" l="l" r="r" t="t"/>
                <a:pathLst>
                  <a:path extrusionOk="0" h="25527" w="19007">
                    <a:moveTo>
                      <a:pt x="0" y="17145"/>
                    </a:moveTo>
                    <a:cubicBezTo>
                      <a:pt x="0"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9"/>
              <p:cNvSpPr/>
              <p:nvPr/>
            </p:nvSpPr>
            <p:spPr>
              <a:xfrm>
                <a:off x="6174406" y="4979193"/>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9"/>
              <p:cNvSpPr/>
              <p:nvPr/>
            </p:nvSpPr>
            <p:spPr>
              <a:xfrm>
                <a:off x="6188566" y="4915947"/>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9"/>
              <p:cNvSpPr/>
              <p:nvPr/>
            </p:nvSpPr>
            <p:spPr>
              <a:xfrm>
                <a:off x="6089632" y="4922329"/>
                <a:ext cx="47423" cy="33147"/>
              </a:xfrm>
              <a:custGeom>
                <a:rect b="b" l="l" r="r" t="t"/>
                <a:pathLst>
                  <a:path extrusionOk="0" h="33147" w="47423">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9"/>
              <p:cNvSpPr/>
              <p:nvPr/>
            </p:nvSpPr>
            <p:spPr>
              <a:xfrm>
                <a:off x="5993073" y="4867179"/>
                <a:ext cx="58543" cy="38957"/>
              </a:xfrm>
              <a:custGeom>
                <a:rect b="b" l="l" r="r" t="t"/>
                <a:pathLst>
                  <a:path extrusionOk="0" h="38957" w="58543">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9"/>
              <p:cNvSpPr/>
              <p:nvPr/>
            </p:nvSpPr>
            <p:spPr>
              <a:xfrm>
                <a:off x="6047245" y="4836033"/>
                <a:ext cx="27370" cy="24574"/>
              </a:xfrm>
              <a:custGeom>
                <a:rect b="b" l="l" r="r" t="t"/>
                <a:pathLst>
                  <a:path extrusionOk="0" h="24574" w="2737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9"/>
              <p:cNvSpPr/>
              <p:nvPr/>
            </p:nvSpPr>
            <p:spPr>
              <a:xfrm>
                <a:off x="5925121" y="483098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9"/>
              <p:cNvSpPr/>
              <p:nvPr/>
            </p:nvSpPr>
            <p:spPr>
              <a:xfrm>
                <a:off x="5926072" y="4888610"/>
                <a:ext cx="29841" cy="30194"/>
              </a:xfrm>
              <a:custGeom>
                <a:rect b="b" l="l" r="r" t="t"/>
                <a:pathLst>
                  <a:path extrusionOk="0" h="30194" w="29841">
                    <a:moveTo>
                      <a:pt x="0" y="17812"/>
                    </a:moveTo>
                    <a:lnTo>
                      <a:pt x="0" y="0"/>
                    </a:lnTo>
                    <a:lnTo>
                      <a:pt x="29842" y="0"/>
                    </a:lnTo>
                    <a:lnTo>
                      <a:pt x="22619" y="15907"/>
                    </a:lnTo>
                    <a:lnTo>
                      <a:pt x="9599"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9"/>
              <p:cNvSpPr/>
              <p:nvPr/>
            </p:nvSpPr>
            <p:spPr>
              <a:xfrm>
                <a:off x="5924931" y="4813649"/>
                <a:ext cx="295418" cy="185261"/>
              </a:xfrm>
              <a:custGeom>
                <a:rect b="b" l="l" r="r" t="t"/>
                <a:pathLst>
                  <a:path extrusionOk="0" h="185261" w="295418">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2" name="Google Shape;722;p19"/>
            <p:cNvGrpSpPr/>
            <p:nvPr/>
          </p:nvGrpSpPr>
          <p:grpSpPr>
            <a:xfrm>
              <a:off x="3818123" y="3752055"/>
              <a:ext cx="883852" cy="621125"/>
              <a:chOff x="5627748" y="4494180"/>
              <a:chExt cx="883852" cy="621125"/>
            </a:xfrm>
          </p:grpSpPr>
          <p:sp>
            <p:nvSpPr>
              <p:cNvPr id="723" name="Google Shape;723;p19"/>
              <p:cNvSpPr/>
              <p:nvPr/>
            </p:nvSpPr>
            <p:spPr>
              <a:xfrm>
                <a:off x="5627748" y="460381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19"/>
              <p:cNvSpPr/>
              <p:nvPr/>
            </p:nvSpPr>
            <p:spPr>
              <a:xfrm>
                <a:off x="5627938" y="4746878"/>
                <a:ext cx="87244" cy="116586"/>
              </a:xfrm>
              <a:custGeom>
                <a:rect b="b" l="l" r="r" t="t"/>
                <a:pathLst>
                  <a:path extrusionOk="0" h="116586" w="87244">
                    <a:moveTo>
                      <a:pt x="0" y="116586"/>
                    </a:moveTo>
                    <a:lnTo>
                      <a:pt x="0" y="0"/>
                    </a:lnTo>
                    <a:lnTo>
                      <a:pt x="87245"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19"/>
              <p:cNvSpPr/>
              <p:nvPr/>
            </p:nvSpPr>
            <p:spPr>
              <a:xfrm>
                <a:off x="6445074" y="4749926"/>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9"/>
              <p:cNvSpPr/>
              <p:nvPr/>
            </p:nvSpPr>
            <p:spPr>
              <a:xfrm>
                <a:off x="5627748" y="449418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19"/>
              <p:cNvSpPr/>
              <p:nvPr/>
            </p:nvSpPr>
            <p:spPr>
              <a:xfrm>
                <a:off x="5753825" y="4563879"/>
                <a:ext cx="632535" cy="366022"/>
              </a:xfrm>
              <a:custGeom>
                <a:rect b="b" l="l" r="r" t="t"/>
                <a:pathLst>
                  <a:path extrusionOk="0" h="366022" w="632535">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19"/>
              <p:cNvSpPr/>
              <p:nvPr/>
            </p:nvSpPr>
            <p:spPr>
              <a:xfrm>
                <a:off x="5754433" y="4585787"/>
                <a:ext cx="631431" cy="344114"/>
              </a:xfrm>
              <a:custGeom>
                <a:rect b="b" l="l" r="r" t="t"/>
                <a:pathLst>
                  <a:path extrusionOk="0" h="344114" w="631431">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19"/>
              <p:cNvSpPr/>
              <p:nvPr/>
            </p:nvSpPr>
            <p:spPr>
              <a:xfrm>
                <a:off x="5915333" y="4668297"/>
                <a:ext cx="294899" cy="185261"/>
              </a:xfrm>
              <a:custGeom>
                <a:rect b="b" l="l" r="r" t="t"/>
                <a:pathLst>
                  <a:path extrusionOk="0" h="185261" w="294899">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9"/>
              <p:cNvSpPr/>
              <p:nvPr/>
            </p:nvSpPr>
            <p:spPr>
              <a:xfrm>
                <a:off x="6037741" y="4805743"/>
                <a:ext cx="19007" cy="25526"/>
              </a:xfrm>
              <a:custGeom>
                <a:rect b="b" l="l" r="r" t="t"/>
                <a:pathLst>
                  <a:path extrusionOk="0" h="25526" w="19007">
                    <a:moveTo>
                      <a:pt x="0" y="17145"/>
                    </a:moveTo>
                    <a:cubicBezTo>
                      <a:pt x="0"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19"/>
              <p:cNvSpPr/>
              <p:nvPr/>
            </p:nvSpPr>
            <p:spPr>
              <a:xfrm>
                <a:off x="6164902" y="4816601"/>
                <a:ext cx="42006" cy="19716"/>
              </a:xfrm>
              <a:custGeom>
                <a:rect b="b" l="l" r="r" t="t"/>
                <a:pathLst>
                  <a:path extrusionOk="0" h="19716" w="42006">
                    <a:moveTo>
                      <a:pt x="42007" y="17145"/>
                    </a:moveTo>
                    <a:lnTo>
                      <a:pt x="42007" y="0"/>
                    </a:lnTo>
                    <a:lnTo>
                      <a:pt x="0" y="3238"/>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19"/>
              <p:cNvSpPr/>
              <p:nvPr/>
            </p:nvSpPr>
            <p:spPr>
              <a:xfrm>
                <a:off x="6178968" y="4753356"/>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19"/>
              <p:cNvSpPr/>
              <p:nvPr/>
            </p:nvSpPr>
            <p:spPr>
              <a:xfrm>
                <a:off x="6080128" y="4759737"/>
                <a:ext cx="47423" cy="33147"/>
              </a:xfrm>
              <a:custGeom>
                <a:rect b="b" l="l" r="r" t="t"/>
                <a:pathLst>
                  <a:path extrusionOk="0" h="33147" w="47423">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19"/>
              <p:cNvSpPr/>
              <p:nvPr/>
            </p:nvSpPr>
            <p:spPr>
              <a:xfrm>
                <a:off x="5983570" y="4704588"/>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19"/>
              <p:cNvSpPr/>
              <p:nvPr/>
            </p:nvSpPr>
            <p:spPr>
              <a:xfrm>
                <a:off x="6037741" y="4673441"/>
                <a:ext cx="27275" cy="24574"/>
              </a:xfrm>
              <a:custGeom>
                <a:rect b="b" l="l" r="r" t="t"/>
                <a:pathLst>
                  <a:path extrusionOk="0" h="24574" w="27275">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19"/>
              <p:cNvSpPr/>
              <p:nvPr/>
            </p:nvSpPr>
            <p:spPr>
              <a:xfrm>
                <a:off x="5915523" y="4668392"/>
                <a:ext cx="26135" cy="19526"/>
              </a:xfrm>
              <a:custGeom>
                <a:rect b="b" l="l" r="r" t="t"/>
                <a:pathLst>
                  <a:path extrusionOk="0" h="19526" w="26135">
                    <a:moveTo>
                      <a:pt x="0" y="17145"/>
                    </a:moveTo>
                    <a:lnTo>
                      <a:pt x="0" y="0"/>
                    </a:lnTo>
                    <a:lnTo>
                      <a:pt x="26135" y="2858"/>
                    </a:lnTo>
                    <a:lnTo>
                      <a:pt x="17677"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19"/>
              <p:cNvSpPr/>
              <p:nvPr/>
            </p:nvSpPr>
            <p:spPr>
              <a:xfrm>
                <a:off x="5916473" y="4725638"/>
                <a:ext cx="29936" cy="30289"/>
              </a:xfrm>
              <a:custGeom>
                <a:rect b="b" l="l" r="r" t="t"/>
                <a:pathLst>
                  <a:path extrusionOk="0" h="30289" w="29936">
                    <a:moveTo>
                      <a:pt x="0" y="17812"/>
                    </a:moveTo>
                    <a:lnTo>
                      <a:pt x="0" y="0"/>
                    </a:lnTo>
                    <a:lnTo>
                      <a:pt x="29937" y="0"/>
                    </a:lnTo>
                    <a:lnTo>
                      <a:pt x="22619" y="16002"/>
                    </a:lnTo>
                    <a:lnTo>
                      <a:pt x="9694"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19"/>
              <p:cNvSpPr/>
              <p:nvPr/>
            </p:nvSpPr>
            <p:spPr>
              <a:xfrm>
                <a:off x="5915428" y="4651533"/>
                <a:ext cx="294626" cy="184784"/>
              </a:xfrm>
              <a:custGeom>
                <a:rect b="b" l="l" r="r" t="t"/>
                <a:pathLst>
                  <a:path extrusionOk="0" h="184784" w="294626">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9" name="Google Shape;739;p19"/>
            <p:cNvGrpSpPr/>
            <p:nvPr/>
          </p:nvGrpSpPr>
          <p:grpSpPr>
            <a:xfrm>
              <a:off x="2205711" y="4330032"/>
              <a:ext cx="883852" cy="621125"/>
              <a:chOff x="4015336" y="5072157"/>
              <a:chExt cx="883852" cy="621125"/>
            </a:xfrm>
          </p:grpSpPr>
          <p:sp>
            <p:nvSpPr>
              <p:cNvPr id="740" name="Google Shape;740;p19"/>
              <p:cNvSpPr/>
              <p:nvPr/>
            </p:nvSpPr>
            <p:spPr>
              <a:xfrm>
                <a:off x="4015336" y="518179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19"/>
              <p:cNvSpPr/>
              <p:nvPr/>
            </p:nvSpPr>
            <p:spPr>
              <a:xfrm>
                <a:off x="4015526" y="5324856"/>
                <a:ext cx="87244" cy="116490"/>
              </a:xfrm>
              <a:custGeom>
                <a:rect b="b" l="l" r="r" t="t"/>
                <a:pathLst>
                  <a:path extrusionOk="0" h="116490" w="87244">
                    <a:moveTo>
                      <a:pt x="0" y="116491"/>
                    </a:moveTo>
                    <a:lnTo>
                      <a:pt x="0" y="0"/>
                    </a:lnTo>
                    <a:lnTo>
                      <a:pt x="87245"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19"/>
              <p:cNvSpPr/>
              <p:nvPr/>
            </p:nvSpPr>
            <p:spPr>
              <a:xfrm>
                <a:off x="4832661" y="5327903"/>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9"/>
              <p:cNvSpPr/>
              <p:nvPr/>
            </p:nvSpPr>
            <p:spPr>
              <a:xfrm>
                <a:off x="4015336" y="5072157"/>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9"/>
              <p:cNvSpPr/>
              <p:nvPr/>
            </p:nvSpPr>
            <p:spPr>
              <a:xfrm>
                <a:off x="4141033" y="5141785"/>
                <a:ext cx="632610" cy="366093"/>
              </a:xfrm>
              <a:custGeom>
                <a:rect b="b" l="l" r="r" t="t"/>
                <a:pathLst>
                  <a:path extrusionOk="0" h="366093" w="63261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9"/>
              <p:cNvSpPr/>
              <p:nvPr/>
            </p:nvSpPr>
            <p:spPr>
              <a:xfrm>
                <a:off x="4141641" y="5163692"/>
                <a:ext cx="631431" cy="344185"/>
              </a:xfrm>
              <a:custGeom>
                <a:rect b="b" l="l" r="r" t="t"/>
                <a:pathLst>
                  <a:path extrusionOk="0" h="344185" w="631431">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9"/>
              <p:cNvSpPr/>
              <p:nvPr/>
            </p:nvSpPr>
            <p:spPr>
              <a:xfrm>
                <a:off x="4303110" y="5245703"/>
                <a:ext cx="294907" cy="185737"/>
              </a:xfrm>
              <a:custGeom>
                <a:rect b="b" l="l" r="r" t="t"/>
                <a:pathLst>
                  <a:path extrusionOk="0" h="185737" w="294907">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9"/>
              <p:cNvSpPr/>
              <p:nvPr/>
            </p:nvSpPr>
            <p:spPr>
              <a:xfrm>
                <a:off x="4425329" y="5383530"/>
                <a:ext cx="19007" cy="25431"/>
              </a:xfrm>
              <a:custGeom>
                <a:rect b="b" l="l" r="r" t="t"/>
                <a:pathLst>
                  <a:path extrusionOk="0" h="25431" w="19007">
                    <a:moveTo>
                      <a:pt x="0" y="17145"/>
                    </a:moveTo>
                    <a:cubicBezTo>
                      <a:pt x="0" y="15907"/>
                      <a:pt x="0" y="0"/>
                      <a:pt x="0" y="0"/>
                    </a:cubicBezTo>
                    <a:lnTo>
                      <a:pt x="19008" y="12478"/>
                    </a:lnTo>
                    <a:lnTo>
                      <a:pt x="10549"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19"/>
              <p:cNvSpPr/>
              <p:nvPr/>
            </p:nvSpPr>
            <p:spPr>
              <a:xfrm>
                <a:off x="4552490" y="5394578"/>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19"/>
              <p:cNvSpPr/>
              <p:nvPr/>
            </p:nvSpPr>
            <p:spPr>
              <a:xfrm>
                <a:off x="4566555" y="5331333"/>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19"/>
              <p:cNvSpPr/>
              <p:nvPr/>
            </p:nvSpPr>
            <p:spPr>
              <a:xfrm>
                <a:off x="4467716" y="5337714"/>
                <a:ext cx="47423" cy="33146"/>
              </a:xfrm>
              <a:custGeom>
                <a:rect b="b" l="l" r="r" t="t"/>
                <a:pathLst>
                  <a:path extrusionOk="0" h="33146" w="47423">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19"/>
              <p:cNvSpPr/>
              <p:nvPr/>
            </p:nvSpPr>
            <p:spPr>
              <a:xfrm>
                <a:off x="4371062" y="5282565"/>
                <a:ext cx="59018" cy="38957"/>
              </a:xfrm>
              <a:custGeom>
                <a:rect b="b" l="l" r="r" t="t"/>
                <a:pathLst>
                  <a:path extrusionOk="0" h="38957" w="59018">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19"/>
              <p:cNvSpPr/>
              <p:nvPr/>
            </p:nvSpPr>
            <p:spPr>
              <a:xfrm>
                <a:off x="4425329" y="5251418"/>
                <a:ext cx="27275" cy="24479"/>
              </a:xfrm>
              <a:custGeom>
                <a:rect b="b" l="l" r="r" t="t"/>
                <a:pathLst>
                  <a:path extrusionOk="0" h="24479" w="27275">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19"/>
              <p:cNvSpPr/>
              <p:nvPr/>
            </p:nvSpPr>
            <p:spPr>
              <a:xfrm>
                <a:off x="4303110" y="5246369"/>
                <a:ext cx="26135" cy="19431"/>
              </a:xfrm>
              <a:custGeom>
                <a:rect b="b" l="l" r="r" t="t"/>
                <a:pathLst>
                  <a:path extrusionOk="0" h="19431" w="26135">
                    <a:moveTo>
                      <a:pt x="0" y="17145"/>
                    </a:moveTo>
                    <a:lnTo>
                      <a:pt x="0" y="0"/>
                    </a:lnTo>
                    <a:lnTo>
                      <a:pt x="26135"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19"/>
              <p:cNvSpPr/>
              <p:nvPr/>
            </p:nvSpPr>
            <p:spPr>
              <a:xfrm>
                <a:off x="4304536" y="5303900"/>
                <a:ext cx="29461" cy="30099"/>
              </a:xfrm>
              <a:custGeom>
                <a:rect b="b" l="l" r="r" t="t"/>
                <a:pathLst>
                  <a:path extrusionOk="0" h="30099" w="29461">
                    <a:moveTo>
                      <a:pt x="0" y="17907"/>
                    </a:moveTo>
                    <a:lnTo>
                      <a:pt x="0" y="0"/>
                    </a:lnTo>
                    <a:lnTo>
                      <a:pt x="29462" y="0"/>
                    </a:lnTo>
                    <a:lnTo>
                      <a:pt x="22144" y="16002"/>
                    </a:lnTo>
                    <a:lnTo>
                      <a:pt x="9504" y="3009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19"/>
              <p:cNvSpPr/>
              <p:nvPr/>
            </p:nvSpPr>
            <p:spPr>
              <a:xfrm>
                <a:off x="4303110" y="5229225"/>
                <a:ext cx="294907" cy="185356"/>
              </a:xfrm>
              <a:custGeom>
                <a:rect b="b" l="l" r="r" t="t"/>
                <a:pathLst>
                  <a:path extrusionOk="0" h="185356" w="294907">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6" name="Google Shape;756;p19"/>
            <p:cNvGrpSpPr/>
            <p:nvPr/>
          </p:nvGrpSpPr>
          <p:grpSpPr>
            <a:xfrm>
              <a:off x="5533746" y="4396707"/>
              <a:ext cx="883852" cy="621030"/>
              <a:chOff x="7343371" y="5138832"/>
              <a:chExt cx="883852" cy="621030"/>
            </a:xfrm>
          </p:grpSpPr>
          <p:sp>
            <p:nvSpPr>
              <p:cNvPr id="757" name="Google Shape;757;p19"/>
              <p:cNvSpPr/>
              <p:nvPr/>
            </p:nvSpPr>
            <p:spPr>
              <a:xfrm>
                <a:off x="7343371" y="5248370"/>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19"/>
              <p:cNvSpPr/>
              <p:nvPr/>
            </p:nvSpPr>
            <p:spPr>
              <a:xfrm>
                <a:off x="7343561" y="539153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19"/>
              <p:cNvSpPr/>
              <p:nvPr/>
            </p:nvSpPr>
            <p:spPr>
              <a:xfrm>
                <a:off x="8160792" y="5394578"/>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19"/>
              <p:cNvSpPr/>
              <p:nvPr/>
            </p:nvSpPr>
            <p:spPr>
              <a:xfrm>
                <a:off x="7343371" y="5138832"/>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19"/>
              <p:cNvSpPr/>
              <p:nvPr/>
            </p:nvSpPr>
            <p:spPr>
              <a:xfrm>
                <a:off x="7469087" y="5208436"/>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19"/>
              <p:cNvSpPr/>
              <p:nvPr/>
            </p:nvSpPr>
            <p:spPr>
              <a:xfrm>
                <a:off x="7469677" y="5230344"/>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19"/>
              <p:cNvSpPr/>
              <p:nvPr/>
            </p:nvSpPr>
            <p:spPr>
              <a:xfrm>
                <a:off x="7630861" y="5313140"/>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19"/>
              <p:cNvSpPr/>
              <p:nvPr/>
            </p:nvSpPr>
            <p:spPr>
              <a:xfrm>
                <a:off x="7753460" y="5450109"/>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19"/>
              <p:cNvSpPr/>
              <p:nvPr/>
            </p:nvSpPr>
            <p:spPr>
              <a:xfrm>
                <a:off x="7880525" y="5461158"/>
                <a:ext cx="42101" cy="19811"/>
              </a:xfrm>
              <a:custGeom>
                <a:rect b="b" l="l" r="r" t="t"/>
                <a:pathLst>
                  <a:path extrusionOk="0" h="19811" w="42101">
                    <a:moveTo>
                      <a:pt x="42102" y="17240"/>
                    </a:moveTo>
                    <a:lnTo>
                      <a:pt x="42102" y="0"/>
                    </a:lnTo>
                    <a:lnTo>
                      <a:pt x="0" y="3238"/>
                    </a:lnTo>
                    <a:lnTo>
                      <a:pt x="24140" y="19812"/>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19"/>
              <p:cNvSpPr/>
              <p:nvPr/>
            </p:nvSpPr>
            <p:spPr>
              <a:xfrm>
                <a:off x="7894686" y="539800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19"/>
              <p:cNvSpPr/>
              <p:nvPr/>
            </p:nvSpPr>
            <p:spPr>
              <a:xfrm>
                <a:off x="7795847" y="5404389"/>
                <a:ext cx="47328" cy="33051"/>
              </a:xfrm>
              <a:custGeom>
                <a:rect b="b" l="l" r="r" t="t"/>
                <a:pathLst>
                  <a:path extrusionOk="0" h="33051" w="47328">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19"/>
              <p:cNvSpPr/>
              <p:nvPr/>
            </p:nvSpPr>
            <p:spPr>
              <a:xfrm>
                <a:off x="7699193" y="5349240"/>
                <a:ext cx="58543" cy="38861"/>
              </a:xfrm>
              <a:custGeom>
                <a:rect b="b" l="l" r="r" t="t"/>
                <a:pathLst>
                  <a:path extrusionOk="0" h="38861" w="58543">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19"/>
              <p:cNvSpPr/>
              <p:nvPr/>
            </p:nvSpPr>
            <p:spPr>
              <a:xfrm>
                <a:off x="7753460" y="5318093"/>
                <a:ext cx="27275" cy="24479"/>
              </a:xfrm>
              <a:custGeom>
                <a:rect b="b" l="l" r="r" t="t"/>
                <a:pathLst>
                  <a:path extrusionOk="0" h="24479" w="27275">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19"/>
              <p:cNvSpPr/>
              <p:nvPr/>
            </p:nvSpPr>
            <p:spPr>
              <a:xfrm>
                <a:off x="7631241" y="5313044"/>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19"/>
              <p:cNvSpPr/>
              <p:nvPr/>
            </p:nvSpPr>
            <p:spPr>
              <a:xfrm>
                <a:off x="7632192" y="5370575"/>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19"/>
              <p:cNvSpPr/>
              <p:nvPr/>
            </p:nvSpPr>
            <p:spPr>
              <a:xfrm>
                <a:off x="7630861" y="5295995"/>
                <a:ext cx="295637" cy="184880"/>
              </a:xfrm>
              <a:custGeom>
                <a:rect b="b" l="l" r="r" t="t"/>
                <a:pathLst>
                  <a:path extrusionOk="0" h="184880" w="295637">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3" name="Google Shape;773;p19"/>
            <p:cNvGrpSpPr/>
            <p:nvPr/>
          </p:nvGrpSpPr>
          <p:grpSpPr>
            <a:xfrm>
              <a:off x="5533746" y="4253261"/>
              <a:ext cx="883852" cy="621029"/>
              <a:chOff x="7343371" y="4995386"/>
              <a:chExt cx="883852" cy="621029"/>
            </a:xfrm>
          </p:grpSpPr>
          <p:sp>
            <p:nvSpPr>
              <p:cNvPr id="774" name="Google Shape;774;p19"/>
              <p:cNvSpPr/>
              <p:nvPr/>
            </p:nvSpPr>
            <p:spPr>
              <a:xfrm>
                <a:off x="7343371" y="51049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19"/>
              <p:cNvSpPr/>
              <p:nvPr/>
            </p:nvSpPr>
            <p:spPr>
              <a:xfrm>
                <a:off x="7343561" y="5248084"/>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19"/>
              <p:cNvSpPr/>
              <p:nvPr/>
            </p:nvSpPr>
            <p:spPr>
              <a:xfrm>
                <a:off x="8160792" y="5251132"/>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19"/>
              <p:cNvSpPr/>
              <p:nvPr/>
            </p:nvSpPr>
            <p:spPr>
              <a:xfrm>
                <a:off x="7343371" y="4995386"/>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19"/>
              <p:cNvSpPr/>
              <p:nvPr/>
            </p:nvSpPr>
            <p:spPr>
              <a:xfrm>
                <a:off x="7469087" y="5064990"/>
                <a:ext cx="632615" cy="366117"/>
              </a:xfrm>
              <a:custGeom>
                <a:rect b="b" l="l" r="r" t="t"/>
                <a:pathLst>
                  <a:path extrusionOk="0" h="366117" w="632615">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19"/>
              <p:cNvSpPr/>
              <p:nvPr/>
            </p:nvSpPr>
            <p:spPr>
              <a:xfrm>
                <a:off x="7469677" y="5086897"/>
                <a:ext cx="631526" cy="344209"/>
              </a:xfrm>
              <a:custGeom>
                <a:rect b="b" l="l" r="r" t="t"/>
                <a:pathLst>
                  <a:path extrusionOk="0" h="344209" w="631526">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19"/>
              <p:cNvSpPr/>
              <p:nvPr/>
            </p:nvSpPr>
            <p:spPr>
              <a:xfrm>
                <a:off x="7630861" y="5169693"/>
                <a:ext cx="295642" cy="184784"/>
              </a:xfrm>
              <a:custGeom>
                <a:rect b="b" l="l" r="r" t="t"/>
                <a:pathLst>
                  <a:path extrusionOk="0" h="184784" w="295642">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19"/>
              <p:cNvSpPr/>
              <p:nvPr/>
            </p:nvSpPr>
            <p:spPr>
              <a:xfrm>
                <a:off x="7753460" y="5307234"/>
                <a:ext cx="19007" cy="25526"/>
              </a:xfrm>
              <a:custGeom>
                <a:rect b="b" l="l" r="r" t="t"/>
                <a:pathLst>
                  <a:path extrusionOk="0" h="25526" w="19007">
                    <a:moveTo>
                      <a:pt x="0" y="17240"/>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19"/>
              <p:cNvSpPr/>
              <p:nvPr/>
            </p:nvSpPr>
            <p:spPr>
              <a:xfrm>
                <a:off x="7880525" y="5317712"/>
                <a:ext cx="42101" cy="19716"/>
              </a:xfrm>
              <a:custGeom>
                <a:rect b="b" l="l" r="r" t="t"/>
                <a:pathLst>
                  <a:path extrusionOk="0" h="19716" w="42101">
                    <a:moveTo>
                      <a:pt x="42102" y="17240"/>
                    </a:moveTo>
                    <a:lnTo>
                      <a:pt x="42102" y="0"/>
                    </a:lnTo>
                    <a:lnTo>
                      <a:pt x="0" y="3238"/>
                    </a:lnTo>
                    <a:lnTo>
                      <a:pt x="24140" y="19717"/>
                    </a:lnTo>
                    <a:lnTo>
                      <a:pt x="42102" y="1724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19"/>
              <p:cNvSpPr/>
              <p:nvPr/>
            </p:nvSpPr>
            <p:spPr>
              <a:xfrm>
                <a:off x="7894686" y="5254561"/>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19"/>
              <p:cNvSpPr/>
              <p:nvPr/>
            </p:nvSpPr>
            <p:spPr>
              <a:xfrm>
                <a:off x="7795847" y="5260943"/>
                <a:ext cx="47328" cy="33051"/>
              </a:xfrm>
              <a:custGeom>
                <a:rect b="b" l="l" r="r" t="t"/>
                <a:pathLst>
                  <a:path extrusionOk="0" h="33051" w="47328">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19"/>
              <p:cNvSpPr/>
              <p:nvPr/>
            </p:nvSpPr>
            <p:spPr>
              <a:xfrm>
                <a:off x="7699193" y="5205793"/>
                <a:ext cx="58543" cy="38861"/>
              </a:xfrm>
              <a:custGeom>
                <a:rect b="b" l="l" r="r" t="t"/>
                <a:pathLst>
                  <a:path extrusionOk="0" h="38861" w="58543">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19"/>
              <p:cNvSpPr/>
              <p:nvPr/>
            </p:nvSpPr>
            <p:spPr>
              <a:xfrm>
                <a:off x="7753460" y="5174646"/>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19"/>
              <p:cNvSpPr/>
              <p:nvPr/>
            </p:nvSpPr>
            <p:spPr>
              <a:xfrm>
                <a:off x="7631241" y="5169598"/>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19"/>
              <p:cNvSpPr/>
              <p:nvPr/>
            </p:nvSpPr>
            <p:spPr>
              <a:xfrm>
                <a:off x="7632192" y="5227129"/>
                <a:ext cx="29936" cy="30289"/>
              </a:xfrm>
              <a:custGeom>
                <a:rect b="b" l="l" r="r" t="t"/>
                <a:pathLst>
                  <a:path extrusionOk="0" h="30289" w="29936">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19"/>
              <p:cNvSpPr/>
              <p:nvPr/>
            </p:nvSpPr>
            <p:spPr>
              <a:xfrm>
                <a:off x="7630861" y="5152548"/>
                <a:ext cx="295637" cy="184403"/>
              </a:xfrm>
              <a:custGeom>
                <a:rect b="b" l="l" r="r" t="t"/>
                <a:pathLst>
                  <a:path extrusionOk="0" h="184403" w="295637">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0" name="Google Shape;790;p19"/>
            <p:cNvGrpSpPr/>
            <p:nvPr/>
          </p:nvGrpSpPr>
          <p:grpSpPr>
            <a:xfrm>
              <a:off x="4965040" y="3574128"/>
              <a:ext cx="883852" cy="621125"/>
              <a:chOff x="6774665" y="4316253"/>
              <a:chExt cx="883852" cy="621125"/>
            </a:xfrm>
          </p:grpSpPr>
          <p:sp>
            <p:nvSpPr>
              <p:cNvPr id="791" name="Google Shape;791;p19"/>
              <p:cNvSpPr/>
              <p:nvPr/>
            </p:nvSpPr>
            <p:spPr>
              <a:xfrm>
                <a:off x="6774665" y="442588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19"/>
              <p:cNvSpPr/>
              <p:nvPr/>
            </p:nvSpPr>
            <p:spPr>
              <a:xfrm>
                <a:off x="6774855" y="4568951"/>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19"/>
              <p:cNvSpPr/>
              <p:nvPr/>
            </p:nvSpPr>
            <p:spPr>
              <a:xfrm>
                <a:off x="7592086" y="4572000"/>
                <a:ext cx="66431" cy="157067"/>
              </a:xfrm>
              <a:custGeom>
                <a:rect b="b" l="l" r="r" t="t"/>
                <a:pathLst>
                  <a:path extrusionOk="0" h="157067" w="66431">
                    <a:moveTo>
                      <a:pt x="66431" y="0"/>
                    </a:moveTo>
                    <a:lnTo>
                      <a:pt x="66431" y="109633"/>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19"/>
              <p:cNvSpPr/>
              <p:nvPr/>
            </p:nvSpPr>
            <p:spPr>
              <a:xfrm>
                <a:off x="6774665" y="4316253"/>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19"/>
              <p:cNvSpPr/>
              <p:nvPr/>
            </p:nvSpPr>
            <p:spPr>
              <a:xfrm>
                <a:off x="6900380" y="4385881"/>
                <a:ext cx="632615" cy="366093"/>
              </a:xfrm>
              <a:custGeom>
                <a:rect b="b" l="l" r="r" t="t"/>
                <a:pathLst>
                  <a:path extrusionOk="0" h="366093" w="632615">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19"/>
              <p:cNvSpPr/>
              <p:nvPr/>
            </p:nvSpPr>
            <p:spPr>
              <a:xfrm>
                <a:off x="6900970" y="4407789"/>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19"/>
              <p:cNvSpPr/>
              <p:nvPr/>
            </p:nvSpPr>
            <p:spPr>
              <a:xfrm>
                <a:off x="7062535" y="4489799"/>
                <a:ext cx="295132" cy="185547"/>
              </a:xfrm>
              <a:custGeom>
                <a:rect b="b" l="l" r="r" t="t"/>
                <a:pathLst>
                  <a:path extrusionOk="0" h="185547" w="295132">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19"/>
              <p:cNvSpPr/>
              <p:nvPr/>
            </p:nvSpPr>
            <p:spPr>
              <a:xfrm>
                <a:off x="7184658" y="4627816"/>
                <a:ext cx="19482" cy="25431"/>
              </a:xfrm>
              <a:custGeom>
                <a:rect b="b" l="l" r="r" t="t"/>
                <a:pathLst>
                  <a:path extrusionOk="0" h="25431" w="19482">
                    <a:moveTo>
                      <a:pt x="0" y="17145"/>
                    </a:moveTo>
                    <a:cubicBezTo>
                      <a:pt x="285" y="11430"/>
                      <a:pt x="285" y="5715"/>
                      <a:pt x="0" y="0"/>
                    </a:cubicBezTo>
                    <a:lnTo>
                      <a:pt x="19483" y="12478"/>
                    </a:lnTo>
                    <a:lnTo>
                      <a:pt x="11024" y="25432"/>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19"/>
              <p:cNvSpPr/>
              <p:nvPr/>
            </p:nvSpPr>
            <p:spPr>
              <a:xfrm>
                <a:off x="7311819" y="4638675"/>
                <a:ext cx="42101" cy="19716"/>
              </a:xfrm>
              <a:custGeom>
                <a:rect b="b" l="l" r="r" t="t"/>
                <a:pathLst>
                  <a:path extrusionOk="0" h="19716" w="42101">
                    <a:moveTo>
                      <a:pt x="42102" y="17145"/>
                    </a:moveTo>
                    <a:lnTo>
                      <a:pt x="42102" y="0"/>
                    </a:lnTo>
                    <a:lnTo>
                      <a:pt x="0" y="3238"/>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19"/>
              <p:cNvSpPr/>
              <p:nvPr/>
            </p:nvSpPr>
            <p:spPr>
              <a:xfrm>
                <a:off x="7325980" y="4575428"/>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19"/>
              <p:cNvSpPr/>
              <p:nvPr/>
            </p:nvSpPr>
            <p:spPr>
              <a:xfrm>
                <a:off x="7227140" y="4581810"/>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19"/>
              <p:cNvSpPr/>
              <p:nvPr/>
            </p:nvSpPr>
            <p:spPr>
              <a:xfrm>
                <a:off x="7130487" y="4526660"/>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19"/>
              <p:cNvSpPr/>
              <p:nvPr/>
            </p:nvSpPr>
            <p:spPr>
              <a:xfrm>
                <a:off x="7184753" y="4495514"/>
                <a:ext cx="27275" cy="24479"/>
              </a:xfrm>
              <a:custGeom>
                <a:rect b="b" l="l" r="r" t="t"/>
                <a:pathLst>
                  <a:path extrusionOk="0" h="24479" w="27275">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19"/>
              <p:cNvSpPr/>
              <p:nvPr/>
            </p:nvSpPr>
            <p:spPr>
              <a:xfrm>
                <a:off x="7062535" y="4490466"/>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19"/>
              <p:cNvSpPr/>
              <p:nvPr/>
            </p:nvSpPr>
            <p:spPr>
              <a:xfrm>
                <a:off x="7063485" y="4547997"/>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19"/>
              <p:cNvSpPr/>
              <p:nvPr/>
            </p:nvSpPr>
            <p:spPr>
              <a:xfrm>
                <a:off x="7062535" y="4472654"/>
                <a:ext cx="295233" cy="185546"/>
              </a:xfrm>
              <a:custGeom>
                <a:rect b="b" l="l" r="r" t="t"/>
                <a:pathLst>
                  <a:path extrusionOk="0" h="185546" w="295233">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7" name="Google Shape;807;p19"/>
            <p:cNvGrpSpPr/>
            <p:nvPr/>
          </p:nvGrpSpPr>
          <p:grpSpPr>
            <a:xfrm>
              <a:off x="4965040" y="3430682"/>
              <a:ext cx="883852" cy="621125"/>
              <a:chOff x="6774665" y="4172807"/>
              <a:chExt cx="883852" cy="621125"/>
            </a:xfrm>
          </p:grpSpPr>
          <p:sp>
            <p:nvSpPr>
              <p:cNvPr id="808" name="Google Shape;808;p19"/>
              <p:cNvSpPr/>
              <p:nvPr/>
            </p:nvSpPr>
            <p:spPr>
              <a:xfrm>
                <a:off x="6774665" y="4282440"/>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19"/>
              <p:cNvSpPr/>
              <p:nvPr/>
            </p:nvSpPr>
            <p:spPr>
              <a:xfrm>
                <a:off x="6774855" y="4425505"/>
                <a:ext cx="87339" cy="116490"/>
              </a:xfrm>
              <a:custGeom>
                <a:rect b="b" l="l" r="r" t="t"/>
                <a:pathLst>
                  <a:path extrusionOk="0" h="116490" w="87339">
                    <a:moveTo>
                      <a:pt x="0" y="116491"/>
                    </a:moveTo>
                    <a:lnTo>
                      <a:pt x="0" y="0"/>
                    </a:lnTo>
                    <a:lnTo>
                      <a:pt x="87340" y="77914"/>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19"/>
              <p:cNvSpPr/>
              <p:nvPr/>
            </p:nvSpPr>
            <p:spPr>
              <a:xfrm>
                <a:off x="7592086" y="4428553"/>
                <a:ext cx="66431" cy="157067"/>
              </a:xfrm>
              <a:custGeom>
                <a:rect b="b" l="l" r="r" t="t"/>
                <a:pathLst>
                  <a:path extrusionOk="0" h="157067" w="66431">
                    <a:moveTo>
                      <a:pt x="66431" y="0"/>
                    </a:moveTo>
                    <a:lnTo>
                      <a:pt x="66431" y="109538"/>
                    </a:lnTo>
                    <a:lnTo>
                      <a:pt x="21859" y="157067"/>
                    </a:lnTo>
                    <a:lnTo>
                      <a:pt x="0" y="31623"/>
                    </a:lnTo>
                    <a:lnTo>
                      <a:pt x="66431"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19"/>
              <p:cNvSpPr/>
              <p:nvPr/>
            </p:nvSpPr>
            <p:spPr>
              <a:xfrm>
                <a:off x="6774665" y="4172807"/>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19"/>
              <p:cNvSpPr/>
              <p:nvPr/>
            </p:nvSpPr>
            <p:spPr>
              <a:xfrm>
                <a:off x="6900380" y="4242411"/>
                <a:ext cx="632615" cy="366117"/>
              </a:xfrm>
              <a:custGeom>
                <a:rect b="b" l="l" r="r" t="t"/>
                <a:pathLst>
                  <a:path extrusionOk="0" h="366117" w="632615">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19"/>
              <p:cNvSpPr/>
              <p:nvPr/>
            </p:nvSpPr>
            <p:spPr>
              <a:xfrm>
                <a:off x="6900970" y="4264342"/>
                <a:ext cx="631431" cy="344185"/>
              </a:xfrm>
              <a:custGeom>
                <a:rect b="b" l="l" r="r" t="t"/>
                <a:pathLst>
                  <a:path extrusionOk="0" h="344185" w="631431">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19"/>
              <p:cNvSpPr/>
              <p:nvPr/>
            </p:nvSpPr>
            <p:spPr>
              <a:xfrm>
                <a:off x="7062535" y="4346352"/>
                <a:ext cx="295228" cy="185547"/>
              </a:xfrm>
              <a:custGeom>
                <a:rect b="b" l="l" r="r" t="t"/>
                <a:pathLst>
                  <a:path extrusionOk="0" h="185547" w="295228">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19"/>
              <p:cNvSpPr/>
              <p:nvPr/>
            </p:nvSpPr>
            <p:spPr>
              <a:xfrm>
                <a:off x="7184658" y="4484274"/>
                <a:ext cx="19482" cy="25526"/>
              </a:xfrm>
              <a:custGeom>
                <a:rect b="b" l="l" r="r" t="t"/>
                <a:pathLst>
                  <a:path extrusionOk="0" h="25526" w="19482">
                    <a:moveTo>
                      <a:pt x="0" y="17240"/>
                    </a:moveTo>
                    <a:cubicBezTo>
                      <a:pt x="570" y="16002"/>
                      <a:pt x="0" y="0"/>
                      <a:pt x="0" y="0"/>
                    </a:cubicBezTo>
                    <a:lnTo>
                      <a:pt x="19483" y="12573"/>
                    </a:lnTo>
                    <a:lnTo>
                      <a:pt x="1102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19"/>
              <p:cNvSpPr/>
              <p:nvPr/>
            </p:nvSpPr>
            <p:spPr>
              <a:xfrm>
                <a:off x="7311819" y="4495228"/>
                <a:ext cx="42101" cy="19716"/>
              </a:xfrm>
              <a:custGeom>
                <a:rect b="b" l="l" r="r" t="t"/>
                <a:pathLst>
                  <a:path extrusionOk="0" h="19716" w="42101">
                    <a:moveTo>
                      <a:pt x="42102" y="17145"/>
                    </a:moveTo>
                    <a:lnTo>
                      <a:pt x="42102" y="0"/>
                    </a:lnTo>
                    <a:lnTo>
                      <a:pt x="0" y="3143"/>
                    </a:lnTo>
                    <a:lnTo>
                      <a:pt x="24140"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19"/>
              <p:cNvSpPr/>
              <p:nvPr/>
            </p:nvSpPr>
            <p:spPr>
              <a:xfrm>
                <a:off x="7325980" y="4431982"/>
                <a:ext cx="31457" cy="17335"/>
              </a:xfrm>
              <a:custGeom>
                <a:rect b="b" l="l" r="r" t="t"/>
                <a:pathLst>
                  <a:path extrusionOk="0" h="17335" w="31457">
                    <a:moveTo>
                      <a:pt x="31458" y="17336"/>
                    </a:moveTo>
                    <a:lnTo>
                      <a:pt x="31458" y="0"/>
                    </a:lnTo>
                    <a:lnTo>
                      <a:pt x="0" y="11430"/>
                    </a:lnTo>
                    <a:lnTo>
                      <a:pt x="31458" y="17336"/>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19"/>
              <p:cNvSpPr/>
              <p:nvPr/>
            </p:nvSpPr>
            <p:spPr>
              <a:xfrm>
                <a:off x="7227140" y="4438078"/>
                <a:ext cx="47328" cy="33147"/>
              </a:xfrm>
              <a:custGeom>
                <a:rect b="b" l="l" r="r" t="t"/>
                <a:pathLst>
                  <a:path extrusionOk="0" h="33147" w="47328">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19"/>
              <p:cNvSpPr/>
              <p:nvPr/>
            </p:nvSpPr>
            <p:spPr>
              <a:xfrm>
                <a:off x="7130487" y="4383214"/>
                <a:ext cx="59018" cy="38957"/>
              </a:xfrm>
              <a:custGeom>
                <a:rect b="b" l="l" r="r" t="t"/>
                <a:pathLst>
                  <a:path extrusionOk="0" h="38957" w="59018">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19"/>
              <p:cNvSpPr/>
              <p:nvPr/>
            </p:nvSpPr>
            <p:spPr>
              <a:xfrm>
                <a:off x="7184753" y="4352067"/>
                <a:ext cx="27275" cy="24479"/>
              </a:xfrm>
              <a:custGeom>
                <a:rect b="b" l="l" r="r" t="t"/>
                <a:pathLst>
                  <a:path extrusionOk="0" h="24479" w="27275">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19"/>
              <p:cNvSpPr/>
              <p:nvPr/>
            </p:nvSpPr>
            <p:spPr>
              <a:xfrm>
                <a:off x="7062535" y="4347019"/>
                <a:ext cx="26040" cy="19431"/>
              </a:xfrm>
              <a:custGeom>
                <a:rect b="b" l="l" r="r" t="t"/>
                <a:pathLst>
                  <a:path extrusionOk="0" h="19431" w="26040">
                    <a:moveTo>
                      <a:pt x="0" y="17145"/>
                    </a:moveTo>
                    <a:lnTo>
                      <a:pt x="0" y="0"/>
                    </a:lnTo>
                    <a:lnTo>
                      <a:pt x="26040"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19"/>
              <p:cNvSpPr/>
              <p:nvPr/>
            </p:nvSpPr>
            <p:spPr>
              <a:xfrm>
                <a:off x="7063485" y="4404550"/>
                <a:ext cx="29937" cy="30289"/>
              </a:xfrm>
              <a:custGeom>
                <a:rect b="b" l="l" r="r" t="t"/>
                <a:pathLst>
                  <a:path extrusionOk="0" h="30289" w="29937">
                    <a:moveTo>
                      <a:pt x="0" y="17907"/>
                    </a:moveTo>
                    <a:lnTo>
                      <a:pt x="0" y="0"/>
                    </a:lnTo>
                    <a:lnTo>
                      <a:pt x="29937"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19"/>
              <p:cNvSpPr/>
              <p:nvPr/>
            </p:nvSpPr>
            <p:spPr>
              <a:xfrm>
                <a:off x="7062535" y="4329112"/>
                <a:ext cx="295233" cy="185547"/>
              </a:xfrm>
              <a:custGeom>
                <a:rect b="b" l="l" r="r" t="t"/>
                <a:pathLst>
                  <a:path extrusionOk="0" h="185547" w="295233">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4" name="Google Shape;824;p19"/>
            <p:cNvGrpSpPr/>
            <p:nvPr/>
          </p:nvGrpSpPr>
          <p:grpSpPr>
            <a:xfrm>
              <a:off x="4993741" y="3268090"/>
              <a:ext cx="883853" cy="621125"/>
              <a:chOff x="6803366" y="4010215"/>
              <a:chExt cx="883853" cy="621125"/>
            </a:xfrm>
          </p:grpSpPr>
          <p:sp>
            <p:nvSpPr>
              <p:cNvPr id="825" name="Google Shape;825;p19"/>
              <p:cNvSpPr/>
              <p:nvPr/>
            </p:nvSpPr>
            <p:spPr>
              <a:xfrm>
                <a:off x="6803366" y="4119848"/>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19"/>
              <p:cNvSpPr/>
              <p:nvPr/>
            </p:nvSpPr>
            <p:spPr>
              <a:xfrm>
                <a:off x="6803461" y="4262913"/>
                <a:ext cx="87339" cy="116490"/>
              </a:xfrm>
              <a:custGeom>
                <a:rect b="b" l="l" r="r" t="t"/>
                <a:pathLst>
                  <a:path extrusionOk="0" h="116490" w="87339">
                    <a:moveTo>
                      <a:pt x="0" y="116491"/>
                    </a:moveTo>
                    <a:lnTo>
                      <a:pt x="0" y="0"/>
                    </a:lnTo>
                    <a:lnTo>
                      <a:pt x="87340" y="77915"/>
                    </a:lnTo>
                    <a:lnTo>
                      <a:pt x="0" y="116491"/>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19"/>
              <p:cNvSpPr/>
              <p:nvPr/>
            </p:nvSpPr>
            <p:spPr>
              <a:xfrm>
                <a:off x="7620692" y="4265961"/>
                <a:ext cx="66526" cy="157067"/>
              </a:xfrm>
              <a:custGeom>
                <a:rect b="b" l="l" r="r" t="t"/>
                <a:pathLst>
                  <a:path extrusionOk="0" h="157067" w="66526">
                    <a:moveTo>
                      <a:pt x="66527" y="0"/>
                    </a:moveTo>
                    <a:lnTo>
                      <a:pt x="66527" y="109633"/>
                    </a:lnTo>
                    <a:lnTo>
                      <a:pt x="21859" y="157067"/>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19"/>
              <p:cNvSpPr/>
              <p:nvPr/>
            </p:nvSpPr>
            <p:spPr>
              <a:xfrm>
                <a:off x="6803366" y="4010215"/>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19"/>
              <p:cNvSpPr/>
              <p:nvPr/>
            </p:nvSpPr>
            <p:spPr>
              <a:xfrm>
                <a:off x="6928987" y="4079843"/>
                <a:ext cx="632689" cy="366093"/>
              </a:xfrm>
              <a:custGeom>
                <a:rect b="b" l="l" r="r" t="t"/>
                <a:pathLst>
                  <a:path extrusionOk="0" h="366093" w="632689">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19"/>
              <p:cNvSpPr/>
              <p:nvPr/>
            </p:nvSpPr>
            <p:spPr>
              <a:xfrm>
                <a:off x="6929577" y="4101750"/>
                <a:ext cx="631526" cy="344186"/>
              </a:xfrm>
              <a:custGeom>
                <a:rect b="b" l="l" r="r" t="t"/>
                <a:pathLst>
                  <a:path extrusionOk="0" h="344186" w="631526">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19"/>
              <p:cNvSpPr/>
              <p:nvPr/>
            </p:nvSpPr>
            <p:spPr>
              <a:xfrm>
                <a:off x="7091046" y="4183856"/>
                <a:ext cx="294970" cy="185451"/>
              </a:xfrm>
              <a:custGeom>
                <a:rect b="b" l="l" r="r" t="t"/>
                <a:pathLst>
                  <a:path extrusionOk="0" h="185451" w="29497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19"/>
              <p:cNvSpPr/>
              <p:nvPr/>
            </p:nvSpPr>
            <p:spPr>
              <a:xfrm>
                <a:off x="7213360" y="4321778"/>
                <a:ext cx="19007" cy="25526"/>
              </a:xfrm>
              <a:custGeom>
                <a:rect b="b" l="l" r="r" t="t"/>
                <a:pathLst>
                  <a:path extrusionOk="0" h="25526" w="19007">
                    <a:moveTo>
                      <a:pt x="0" y="17145"/>
                    </a:moveTo>
                    <a:cubicBezTo>
                      <a:pt x="475" y="15907"/>
                      <a:pt x="0" y="0"/>
                      <a:pt x="0" y="0"/>
                    </a:cubicBezTo>
                    <a:lnTo>
                      <a:pt x="19008" y="12478"/>
                    </a:lnTo>
                    <a:lnTo>
                      <a:pt x="10549"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19"/>
              <p:cNvSpPr/>
              <p:nvPr/>
            </p:nvSpPr>
            <p:spPr>
              <a:xfrm>
                <a:off x="7340425" y="4332636"/>
                <a:ext cx="42101" cy="19716"/>
              </a:xfrm>
              <a:custGeom>
                <a:rect b="b" l="l" r="r" t="t"/>
                <a:pathLst>
                  <a:path extrusionOk="0" h="19716" w="42101">
                    <a:moveTo>
                      <a:pt x="42102" y="17145"/>
                    </a:moveTo>
                    <a:lnTo>
                      <a:pt x="42102" y="0"/>
                    </a:lnTo>
                    <a:lnTo>
                      <a:pt x="0" y="3238"/>
                    </a:lnTo>
                    <a:lnTo>
                      <a:pt x="24235" y="19717"/>
                    </a:lnTo>
                    <a:lnTo>
                      <a:pt x="42102"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19"/>
              <p:cNvSpPr/>
              <p:nvPr/>
            </p:nvSpPr>
            <p:spPr>
              <a:xfrm>
                <a:off x="7354586" y="4269390"/>
                <a:ext cx="31457" cy="17335"/>
              </a:xfrm>
              <a:custGeom>
                <a:rect b="b" l="l" r="r" t="t"/>
                <a:pathLst>
                  <a:path extrusionOk="0" h="17335" w="31457">
                    <a:moveTo>
                      <a:pt x="31458" y="17335"/>
                    </a:moveTo>
                    <a:lnTo>
                      <a:pt x="31458" y="0"/>
                    </a:lnTo>
                    <a:lnTo>
                      <a:pt x="0" y="11430"/>
                    </a:lnTo>
                    <a:lnTo>
                      <a:pt x="31458" y="1733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19"/>
              <p:cNvSpPr/>
              <p:nvPr/>
            </p:nvSpPr>
            <p:spPr>
              <a:xfrm>
                <a:off x="7255747" y="4276153"/>
                <a:ext cx="47328" cy="33147"/>
              </a:xfrm>
              <a:custGeom>
                <a:rect b="b" l="l" r="r" t="t"/>
                <a:pathLst>
                  <a:path extrusionOk="0" h="33147" w="47328">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19"/>
              <p:cNvSpPr/>
              <p:nvPr/>
            </p:nvSpPr>
            <p:spPr>
              <a:xfrm>
                <a:off x="7159188" y="4220622"/>
                <a:ext cx="58923" cy="38957"/>
              </a:xfrm>
              <a:custGeom>
                <a:rect b="b" l="l" r="r" t="t"/>
                <a:pathLst>
                  <a:path extrusionOk="0" h="38957" w="58923">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19"/>
              <p:cNvSpPr/>
              <p:nvPr/>
            </p:nvSpPr>
            <p:spPr>
              <a:xfrm>
                <a:off x="7213360" y="4189475"/>
                <a:ext cx="27275" cy="24574"/>
              </a:xfrm>
              <a:custGeom>
                <a:rect b="b" l="l" r="r" t="t"/>
                <a:pathLst>
                  <a:path extrusionOk="0" h="24574" w="27275">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19"/>
              <p:cNvSpPr/>
              <p:nvPr/>
            </p:nvSpPr>
            <p:spPr>
              <a:xfrm>
                <a:off x="7091141" y="4184427"/>
                <a:ext cx="26040" cy="19431"/>
              </a:xfrm>
              <a:custGeom>
                <a:rect b="b" l="l" r="r" t="t"/>
                <a:pathLst>
                  <a:path extrusionOk="0" h="19431" w="26040">
                    <a:moveTo>
                      <a:pt x="0" y="17145"/>
                    </a:moveTo>
                    <a:lnTo>
                      <a:pt x="0" y="0"/>
                    </a:lnTo>
                    <a:lnTo>
                      <a:pt x="26041" y="2762"/>
                    </a:lnTo>
                    <a:lnTo>
                      <a:pt x="17677" y="19431"/>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19"/>
              <p:cNvSpPr/>
              <p:nvPr/>
            </p:nvSpPr>
            <p:spPr>
              <a:xfrm>
                <a:off x="7092091" y="4242053"/>
                <a:ext cx="29936" cy="30194"/>
              </a:xfrm>
              <a:custGeom>
                <a:rect b="b" l="l" r="r" t="t"/>
                <a:pathLst>
                  <a:path extrusionOk="0" h="30194" w="29936">
                    <a:moveTo>
                      <a:pt x="0" y="17812"/>
                    </a:moveTo>
                    <a:lnTo>
                      <a:pt x="0" y="0"/>
                    </a:lnTo>
                    <a:lnTo>
                      <a:pt x="29937" y="0"/>
                    </a:lnTo>
                    <a:lnTo>
                      <a:pt x="22619" y="15907"/>
                    </a:lnTo>
                    <a:lnTo>
                      <a:pt x="9694" y="3019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19"/>
              <p:cNvSpPr/>
              <p:nvPr/>
            </p:nvSpPr>
            <p:spPr>
              <a:xfrm>
                <a:off x="7091046" y="4166616"/>
                <a:ext cx="294970" cy="185547"/>
              </a:xfrm>
              <a:custGeom>
                <a:rect b="b" l="l" r="r" t="t"/>
                <a:pathLst>
                  <a:path extrusionOk="0" h="185547" w="29497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1" name="Google Shape;841;p19"/>
            <p:cNvGrpSpPr/>
            <p:nvPr/>
          </p:nvGrpSpPr>
          <p:grpSpPr>
            <a:xfrm>
              <a:off x="4984142" y="3105498"/>
              <a:ext cx="883852" cy="621125"/>
              <a:chOff x="6793767" y="3847623"/>
              <a:chExt cx="883852" cy="621125"/>
            </a:xfrm>
          </p:grpSpPr>
          <p:sp>
            <p:nvSpPr>
              <p:cNvPr id="842" name="Google Shape;842;p19"/>
              <p:cNvSpPr/>
              <p:nvPr/>
            </p:nvSpPr>
            <p:spPr>
              <a:xfrm>
                <a:off x="6793767" y="3957256"/>
                <a:ext cx="883852" cy="511492"/>
              </a:xfrm>
              <a:custGeom>
                <a:rect b="b" l="l" r="r" t="t"/>
                <a:pathLst>
                  <a:path extrusionOk="0" h="511492" w="883852">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19"/>
              <p:cNvSpPr/>
              <p:nvPr/>
            </p:nvSpPr>
            <p:spPr>
              <a:xfrm>
                <a:off x="6793958" y="4100322"/>
                <a:ext cx="87339" cy="116585"/>
              </a:xfrm>
              <a:custGeom>
                <a:rect b="b" l="l" r="r" t="t"/>
                <a:pathLst>
                  <a:path extrusionOk="0" h="116585" w="87339">
                    <a:moveTo>
                      <a:pt x="0" y="116586"/>
                    </a:moveTo>
                    <a:lnTo>
                      <a:pt x="0" y="0"/>
                    </a:lnTo>
                    <a:lnTo>
                      <a:pt x="87340" y="78010"/>
                    </a:lnTo>
                    <a:lnTo>
                      <a:pt x="0" y="116586"/>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19"/>
              <p:cNvSpPr/>
              <p:nvPr/>
            </p:nvSpPr>
            <p:spPr>
              <a:xfrm>
                <a:off x="7611093" y="4103369"/>
                <a:ext cx="66526" cy="157162"/>
              </a:xfrm>
              <a:custGeom>
                <a:rect b="b" l="l" r="r" t="t"/>
                <a:pathLst>
                  <a:path extrusionOk="0" h="157162" w="66526">
                    <a:moveTo>
                      <a:pt x="66527" y="0"/>
                    </a:moveTo>
                    <a:lnTo>
                      <a:pt x="66527" y="109633"/>
                    </a:lnTo>
                    <a:lnTo>
                      <a:pt x="21859" y="157163"/>
                    </a:lnTo>
                    <a:lnTo>
                      <a:pt x="0" y="31623"/>
                    </a:lnTo>
                    <a:lnTo>
                      <a:pt x="66527"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19"/>
              <p:cNvSpPr/>
              <p:nvPr/>
            </p:nvSpPr>
            <p:spPr>
              <a:xfrm>
                <a:off x="6793767" y="3847623"/>
                <a:ext cx="883852" cy="511492"/>
              </a:xfrm>
              <a:custGeom>
                <a:rect b="b" l="l" r="r" t="t"/>
                <a:pathLst>
                  <a:path extrusionOk="0" h="511492" w="883852">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19"/>
              <p:cNvSpPr/>
              <p:nvPr/>
            </p:nvSpPr>
            <p:spPr>
              <a:xfrm>
                <a:off x="6919483" y="3917323"/>
                <a:ext cx="632596" cy="366021"/>
              </a:xfrm>
              <a:custGeom>
                <a:rect b="b" l="l" r="r" t="t"/>
                <a:pathLst>
                  <a:path extrusionOk="0" h="366021" w="632596">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19"/>
              <p:cNvSpPr/>
              <p:nvPr/>
            </p:nvSpPr>
            <p:spPr>
              <a:xfrm>
                <a:off x="6920073" y="3939230"/>
                <a:ext cx="631431" cy="344114"/>
              </a:xfrm>
              <a:custGeom>
                <a:rect b="b" l="l" r="r" t="t"/>
                <a:pathLst>
                  <a:path extrusionOk="0" h="344114" w="631431">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19"/>
              <p:cNvSpPr/>
              <p:nvPr/>
            </p:nvSpPr>
            <p:spPr>
              <a:xfrm>
                <a:off x="7081637" y="4021645"/>
                <a:ext cx="294557" cy="185070"/>
              </a:xfrm>
              <a:custGeom>
                <a:rect b="b" l="l" r="r" t="t"/>
                <a:pathLst>
                  <a:path extrusionOk="0" h="185070" w="294557">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19"/>
              <p:cNvSpPr/>
              <p:nvPr/>
            </p:nvSpPr>
            <p:spPr>
              <a:xfrm>
                <a:off x="7203761" y="4159186"/>
                <a:ext cx="19007" cy="25526"/>
              </a:xfrm>
              <a:custGeom>
                <a:rect b="b" l="l" r="r" t="t"/>
                <a:pathLst>
                  <a:path extrusionOk="0" h="25526" w="19007">
                    <a:moveTo>
                      <a:pt x="0" y="17145"/>
                    </a:moveTo>
                    <a:cubicBezTo>
                      <a:pt x="475" y="15907"/>
                      <a:pt x="0" y="0"/>
                      <a:pt x="0" y="0"/>
                    </a:cubicBezTo>
                    <a:lnTo>
                      <a:pt x="19008" y="12478"/>
                    </a:lnTo>
                    <a:lnTo>
                      <a:pt x="10644" y="25527"/>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19"/>
              <p:cNvSpPr/>
              <p:nvPr/>
            </p:nvSpPr>
            <p:spPr>
              <a:xfrm>
                <a:off x="7330922" y="4170044"/>
                <a:ext cx="42006" cy="19716"/>
              </a:xfrm>
              <a:custGeom>
                <a:rect b="b" l="l" r="r" t="t"/>
                <a:pathLst>
                  <a:path extrusionOk="0" h="19716" w="42006">
                    <a:moveTo>
                      <a:pt x="42007" y="17145"/>
                    </a:moveTo>
                    <a:lnTo>
                      <a:pt x="42007" y="0"/>
                    </a:lnTo>
                    <a:lnTo>
                      <a:pt x="0" y="3239"/>
                    </a:lnTo>
                    <a:lnTo>
                      <a:pt x="24140" y="19717"/>
                    </a:lnTo>
                    <a:lnTo>
                      <a:pt x="42007"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1" name="Google Shape;851;p19"/>
              <p:cNvSpPr/>
              <p:nvPr/>
            </p:nvSpPr>
            <p:spPr>
              <a:xfrm>
                <a:off x="7345082" y="4106799"/>
                <a:ext cx="31457" cy="17430"/>
              </a:xfrm>
              <a:custGeom>
                <a:rect b="b" l="l" r="r" t="t"/>
                <a:pathLst>
                  <a:path extrusionOk="0" h="17430" w="31457">
                    <a:moveTo>
                      <a:pt x="31458" y="17431"/>
                    </a:moveTo>
                    <a:lnTo>
                      <a:pt x="31458" y="0"/>
                    </a:lnTo>
                    <a:lnTo>
                      <a:pt x="0" y="11430"/>
                    </a:lnTo>
                    <a:lnTo>
                      <a:pt x="31458" y="17431"/>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19"/>
              <p:cNvSpPr/>
              <p:nvPr/>
            </p:nvSpPr>
            <p:spPr>
              <a:xfrm>
                <a:off x="7246148" y="4113180"/>
                <a:ext cx="47424" cy="33147"/>
              </a:xfrm>
              <a:custGeom>
                <a:rect b="b" l="l" r="r" t="t"/>
                <a:pathLst>
                  <a:path extrusionOk="0" h="33147" w="47424">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19"/>
              <p:cNvSpPr/>
              <p:nvPr/>
            </p:nvSpPr>
            <p:spPr>
              <a:xfrm>
                <a:off x="7149589" y="4058031"/>
                <a:ext cx="59018" cy="38957"/>
              </a:xfrm>
              <a:custGeom>
                <a:rect b="b" l="l" r="r" t="t"/>
                <a:pathLst>
                  <a:path extrusionOk="0" h="38957" w="59018">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19"/>
              <p:cNvSpPr/>
              <p:nvPr/>
            </p:nvSpPr>
            <p:spPr>
              <a:xfrm>
                <a:off x="7203761" y="4026884"/>
                <a:ext cx="27370" cy="24574"/>
              </a:xfrm>
              <a:custGeom>
                <a:rect b="b" l="l" r="r" t="t"/>
                <a:pathLst>
                  <a:path extrusionOk="0" h="24574" w="2737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19"/>
              <p:cNvSpPr/>
              <p:nvPr/>
            </p:nvSpPr>
            <p:spPr>
              <a:xfrm>
                <a:off x="7081637" y="4021835"/>
                <a:ext cx="26040" cy="19526"/>
              </a:xfrm>
              <a:custGeom>
                <a:rect b="b" l="l" r="r" t="t"/>
                <a:pathLst>
                  <a:path extrusionOk="0" h="19526" w="26040">
                    <a:moveTo>
                      <a:pt x="0" y="17145"/>
                    </a:moveTo>
                    <a:lnTo>
                      <a:pt x="0" y="0"/>
                    </a:lnTo>
                    <a:lnTo>
                      <a:pt x="26041" y="2858"/>
                    </a:lnTo>
                    <a:lnTo>
                      <a:pt x="17582" y="19526"/>
                    </a:lnTo>
                    <a:lnTo>
                      <a:pt x="0" y="1714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19"/>
              <p:cNvSpPr/>
              <p:nvPr/>
            </p:nvSpPr>
            <p:spPr>
              <a:xfrm>
                <a:off x="7082588" y="4079462"/>
                <a:ext cx="29842" cy="30289"/>
              </a:xfrm>
              <a:custGeom>
                <a:rect b="b" l="l" r="r" t="t"/>
                <a:pathLst>
                  <a:path extrusionOk="0" h="30289" w="29842">
                    <a:moveTo>
                      <a:pt x="0" y="17812"/>
                    </a:moveTo>
                    <a:lnTo>
                      <a:pt x="0" y="0"/>
                    </a:lnTo>
                    <a:lnTo>
                      <a:pt x="29842" y="0"/>
                    </a:lnTo>
                    <a:lnTo>
                      <a:pt x="22619" y="16002"/>
                    </a:lnTo>
                    <a:lnTo>
                      <a:pt x="9599" y="3028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19"/>
              <p:cNvSpPr/>
              <p:nvPr/>
            </p:nvSpPr>
            <p:spPr>
              <a:xfrm>
                <a:off x="7081542" y="4004024"/>
                <a:ext cx="294657" cy="185547"/>
              </a:xfrm>
              <a:custGeom>
                <a:rect b="b" l="l" r="r" t="t"/>
                <a:pathLst>
                  <a:path extrusionOk="0" h="185547" w="294657">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58" name="Google Shape;858;p19"/>
            <p:cNvSpPr/>
            <p:nvPr/>
          </p:nvSpPr>
          <p:spPr>
            <a:xfrm>
              <a:off x="2890886" y="2508793"/>
              <a:ext cx="205462" cy="301290"/>
            </a:xfrm>
            <a:custGeom>
              <a:rect b="b" l="l" r="r" t="t"/>
              <a:pathLst>
                <a:path extrusionOk="0" h="301290" w="205462">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19"/>
            <p:cNvSpPr/>
            <p:nvPr/>
          </p:nvSpPr>
          <p:spPr>
            <a:xfrm>
              <a:off x="2906291" y="2506021"/>
              <a:ext cx="98213" cy="121997"/>
            </a:xfrm>
            <a:custGeom>
              <a:rect b="b" l="l" r="r" t="t"/>
              <a:pathLst>
                <a:path extrusionOk="0" h="121997" w="98213">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19"/>
            <p:cNvSpPr/>
            <p:nvPr/>
          </p:nvSpPr>
          <p:spPr>
            <a:xfrm>
              <a:off x="2925684" y="2638202"/>
              <a:ext cx="121328" cy="136036"/>
            </a:xfrm>
            <a:custGeom>
              <a:rect b="b" l="l" r="r" t="t"/>
              <a:pathLst>
                <a:path extrusionOk="0" h="136036" w="121328">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19"/>
            <p:cNvSpPr/>
            <p:nvPr/>
          </p:nvSpPr>
          <p:spPr>
            <a:xfrm>
              <a:off x="2718513" y="2692113"/>
              <a:ext cx="229495" cy="326875"/>
            </a:xfrm>
            <a:custGeom>
              <a:rect b="b" l="l" r="r" t="t"/>
              <a:pathLst>
                <a:path extrusionOk="0" h="326875" w="229495">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19"/>
            <p:cNvSpPr/>
            <p:nvPr/>
          </p:nvSpPr>
          <p:spPr>
            <a:xfrm>
              <a:off x="2890388" y="2682707"/>
              <a:ext cx="176857" cy="233853"/>
            </a:xfrm>
            <a:custGeom>
              <a:rect b="b" l="l" r="r" t="t"/>
              <a:pathLst>
                <a:path extrusionOk="0" h="233853" w="176857">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19"/>
            <p:cNvSpPr/>
            <p:nvPr/>
          </p:nvSpPr>
          <p:spPr>
            <a:xfrm>
              <a:off x="2921860" y="2515790"/>
              <a:ext cx="130560" cy="160797"/>
            </a:xfrm>
            <a:custGeom>
              <a:rect b="b" l="l" r="r" t="t"/>
              <a:pathLst>
                <a:path extrusionOk="0" h="160797" w="13056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19"/>
            <p:cNvSpPr/>
            <p:nvPr/>
          </p:nvSpPr>
          <p:spPr>
            <a:xfrm>
              <a:off x="2927048" y="2514816"/>
              <a:ext cx="130747" cy="123290"/>
            </a:xfrm>
            <a:custGeom>
              <a:rect b="b" l="l" r="r" t="t"/>
              <a:pathLst>
                <a:path extrusionOk="0" h="123290" w="130747">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19"/>
            <p:cNvSpPr/>
            <p:nvPr/>
          </p:nvSpPr>
          <p:spPr>
            <a:xfrm>
              <a:off x="2770258" y="3324285"/>
              <a:ext cx="102779" cy="78901"/>
            </a:xfrm>
            <a:custGeom>
              <a:rect b="b" l="l" r="r" t="t"/>
              <a:pathLst>
                <a:path extrusionOk="0" h="78901" w="102779">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19"/>
            <p:cNvSpPr/>
            <p:nvPr/>
          </p:nvSpPr>
          <p:spPr>
            <a:xfrm>
              <a:off x="2770711" y="3349338"/>
              <a:ext cx="102274" cy="53559"/>
            </a:xfrm>
            <a:custGeom>
              <a:rect b="b" l="l" r="r" t="t"/>
              <a:pathLst>
                <a:path extrusionOk="0" h="53559" w="102274">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19"/>
            <p:cNvSpPr/>
            <p:nvPr/>
          </p:nvSpPr>
          <p:spPr>
            <a:xfrm>
              <a:off x="2718772" y="3290474"/>
              <a:ext cx="94135" cy="73100"/>
            </a:xfrm>
            <a:custGeom>
              <a:rect b="b" l="l" r="r" t="t"/>
              <a:pathLst>
                <a:path extrusionOk="0" h="73100" w="94135">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19"/>
            <p:cNvSpPr/>
            <p:nvPr/>
          </p:nvSpPr>
          <p:spPr>
            <a:xfrm>
              <a:off x="2719200" y="3314572"/>
              <a:ext cx="93731" cy="48987"/>
            </a:xfrm>
            <a:custGeom>
              <a:rect b="b" l="l" r="r" t="t"/>
              <a:pathLst>
                <a:path extrusionOk="0" h="48987" w="93731">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19"/>
            <p:cNvSpPr/>
            <p:nvPr/>
          </p:nvSpPr>
          <p:spPr>
            <a:xfrm>
              <a:off x="2753699" y="2913665"/>
              <a:ext cx="223980" cy="387148"/>
            </a:xfrm>
            <a:custGeom>
              <a:rect b="b" l="l" r="r" t="t"/>
              <a:pathLst>
                <a:path extrusionOk="0" h="387148" w="22398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19"/>
            <p:cNvSpPr/>
            <p:nvPr/>
          </p:nvSpPr>
          <p:spPr>
            <a:xfrm>
              <a:off x="2814713" y="2914427"/>
              <a:ext cx="222989" cy="419220"/>
            </a:xfrm>
            <a:custGeom>
              <a:rect b="b" l="l" r="r" t="t"/>
              <a:pathLst>
                <a:path extrusionOk="0" h="419220" w="222989">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19"/>
            <p:cNvSpPr/>
            <p:nvPr/>
          </p:nvSpPr>
          <p:spPr>
            <a:xfrm>
              <a:off x="2731717" y="2888138"/>
              <a:ext cx="333476" cy="307358"/>
            </a:xfrm>
            <a:custGeom>
              <a:rect b="b" l="l" r="r" t="t"/>
              <a:pathLst>
                <a:path extrusionOk="0" h="307358" w="333476">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19"/>
            <p:cNvSpPr/>
            <p:nvPr/>
          </p:nvSpPr>
          <p:spPr>
            <a:xfrm>
              <a:off x="2999836" y="2706202"/>
              <a:ext cx="116284" cy="406848"/>
            </a:xfrm>
            <a:custGeom>
              <a:rect b="b" l="l" r="r" t="t"/>
              <a:pathLst>
                <a:path extrusionOk="0" h="406848" w="116284">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19"/>
            <p:cNvSpPr/>
            <p:nvPr/>
          </p:nvSpPr>
          <p:spPr>
            <a:xfrm>
              <a:off x="3022743" y="2701064"/>
              <a:ext cx="69955" cy="89236"/>
            </a:xfrm>
            <a:custGeom>
              <a:rect b="b" l="l" r="r" t="t"/>
              <a:pathLst>
                <a:path extrusionOk="0" h="89236" w="69955">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19"/>
            <p:cNvSpPr/>
            <p:nvPr/>
          </p:nvSpPr>
          <p:spPr>
            <a:xfrm>
              <a:off x="2885136" y="2682643"/>
              <a:ext cx="59968" cy="63096"/>
            </a:xfrm>
            <a:custGeom>
              <a:rect b="b" l="l" r="r" t="t"/>
              <a:pathLst>
                <a:path extrusionOk="0" h="63096" w="59968">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19"/>
            <p:cNvSpPr/>
            <p:nvPr/>
          </p:nvSpPr>
          <p:spPr>
            <a:xfrm>
              <a:off x="4136405" y="305709"/>
              <a:ext cx="1608303" cy="2009690"/>
            </a:xfrm>
            <a:custGeom>
              <a:rect b="b" l="l" r="r" t="t"/>
              <a:pathLst>
                <a:path extrusionOk="0" h="2009690" w="1608303">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19"/>
            <p:cNvSpPr/>
            <p:nvPr/>
          </p:nvSpPr>
          <p:spPr>
            <a:xfrm>
              <a:off x="4119583" y="322825"/>
              <a:ext cx="1594925" cy="1994313"/>
            </a:xfrm>
            <a:custGeom>
              <a:rect b="b" l="l" r="r" t="t"/>
              <a:pathLst>
                <a:path extrusionOk="0" h="1994313" w="1594925">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19"/>
            <p:cNvSpPr/>
            <p:nvPr/>
          </p:nvSpPr>
          <p:spPr>
            <a:xfrm>
              <a:off x="4241517" y="588041"/>
              <a:ext cx="58543" cy="817911"/>
            </a:xfrm>
            <a:custGeom>
              <a:rect b="b" l="l" r="r" t="t"/>
              <a:pathLst>
                <a:path extrusionOk="0" h="817911" w="58543">
                  <a:moveTo>
                    <a:pt x="57878" y="817912"/>
                  </a:moveTo>
                  <a:lnTo>
                    <a:pt x="0" y="783431"/>
                  </a:lnTo>
                  <a:lnTo>
                    <a:pt x="760" y="0"/>
                  </a:lnTo>
                  <a:lnTo>
                    <a:pt x="58543" y="34481"/>
                  </a:lnTo>
                  <a:lnTo>
                    <a:pt x="57878" y="817912"/>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19"/>
            <p:cNvSpPr/>
            <p:nvPr/>
          </p:nvSpPr>
          <p:spPr>
            <a:xfrm>
              <a:off x="4241517" y="1216214"/>
              <a:ext cx="58448" cy="189833"/>
            </a:xfrm>
            <a:custGeom>
              <a:rect b="b" l="l" r="r" t="t"/>
              <a:pathLst>
                <a:path extrusionOk="0" h="189833" w="58448">
                  <a:moveTo>
                    <a:pt x="57878" y="189833"/>
                  </a:moveTo>
                  <a:lnTo>
                    <a:pt x="0" y="156115"/>
                  </a:lnTo>
                  <a:lnTo>
                    <a:pt x="570" y="0"/>
                  </a:lnTo>
                  <a:lnTo>
                    <a:pt x="58448" y="33814"/>
                  </a:lnTo>
                  <a:lnTo>
                    <a:pt x="57878" y="1898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19"/>
            <p:cNvSpPr/>
            <p:nvPr/>
          </p:nvSpPr>
          <p:spPr>
            <a:xfrm>
              <a:off x="4424940" y="694149"/>
              <a:ext cx="58353" cy="818006"/>
            </a:xfrm>
            <a:custGeom>
              <a:rect b="b" l="l" r="r" t="t"/>
              <a:pathLst>
                <a:path extrusionOk="0" h="818006" w="58353">
                  <a:moveTo>
                    <a:pt x="57878" y="818007"/>
                  </a:moveTo>
                  <a:lnTo>
                    <a:pt x="0" y="783336"/>
                  </a:lnTo>
                  <a:lnTo>
                    <a:pt x="570" y="0"/>
                  </a:lnTo>
                  <a:lnTo>
                    <a:pt x="58353" y="34766"/>
                  </a:lnTo>
                  <a:lnTo>
                    <a:pt x="57878" y="81800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19"/>
            <p:cNvSpPr/>
            <p:nvPr/>
          </p:nvSpPr>
          <p:spPr>
            <a:xfrm>
              <a:off x="4424940" y="1350993"/>
              <a:ext cx="58353" cy="161258"/>
            </a:xfrm>
            <a:custGeom>
              <a:rect b="b" l="l" r="r" t="t"/>
              <a:pathLst>
                <a:path extrusionOk="0" h="161258" w="58353">
                  <a:moveTo>
                    <a:pt x="57878" y="161258"/>
                  </a:moveTo>
                  <a:lnTo>
                    <a:pt x="0" y="127444"/>
                  </a:lnTo>
                  <a:lnTo>
                    <a:pt x="475" y="0"/>
                  </a:lnTo>
                  <a:lnTo>
                    <a:pt x="58353" y="33719"/>
                  </a:lnTo>
                  <a:lnTo>
                    <a:pt x="57878" y="1612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19"/>
            <p:cNvSpPr/>
            <p:nvPr/>
          </p:nvSpPr>
          <p:spPr>
            <a:xfrm>
              <a:off x="4608458" y="801877"/>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19"/>
            <p:cNvSpPr/>
            <p:nvPr/>
          </p:nvSpPr>
          <p:spPr>
            <a:xfrm>
              <a:off x="4608458" y="1266316"/>
              <a:ext cx="59113" cy="352044"/>
            </a:xfrm>
            <a:custGeom>
              <a:rect b="b" l="l" r="r" t="t"/>
              <a:pathLst>
                <a:path extrusionOk="0" h="352044" w="59113">
                  <a:moveTo>
                    <a:pt x="57878" y="352044"/>
                  </a:moveTo>
                  <a:lnTo>
                    <a:pt x="0" y="318325"/>
                  </a:lnTo>
                  <a:lnTo>
                    <a:pt x="1235" y="0"/>
                  </a:lnTo>
                  <a:lnTo>
                    <a:pt x="59113" y="33814"/>
                  </a:lnTo>
                  <a:lnTo>
                    <a:pt x="57878" y="3520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19"/>
            <p:cNvSpPr/>
            <p:nvPr/>
          </p:nvSpPr>
          <p:spPr>
            <a:xfrm>
              <a:off x="4793306" y="908938"/>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19"/>
            <p:cNvSpPr/>
            <p:nvPr/>
          </p:nvSpPr>
          <p:spPr>
            <a:xfrm>
              <a:off x="4793306" y="1421097"/>
              <a:ext cx="58923" cy="304228"/>
            </a:xfrm>
            <a:custGeom>
              <a:rect b="b" l="l" r="r" t="t"/>
              <a:pathLst>
                <a:path extrusionOk="0" h="304228" w="58923">
                  <a:moveTo>
                    <a:pt x="57783" y="304229"/>
                  </a:moveTo>
                  <a:lnTo>
                    <a:pt x="0" y="270510"/>
                  </a:lnTo>
                  <a:lnTo>
                    <a:pt x="1046" y="0"/>
                  </a:lnTo>
                  <a:lnTo>
                    <a:pt x="58924" y="33719"/>
                  </a:lnTo>
                  <a:lnTo>
                    <a:pt x="57783" y="304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19"/>
            <p:cNvSpPr/>
            <p:nvPr/>
          </p:nvSpPr>
          <p:spPr>
            <a:xfrm>
              <a:off x="4978440" y="1016189"/>
              <a:ext cx="60919" cy="816483"/>
            </a:xfrm>
            <a:custGeom>
              <a:rect b="b" l="l" r="r" t="t"/>
              <a:pathLst>
                <a:path extrusionOk="0" h="816483" w="60919">
                  <a:moveTo>
                    <a:pt x="57783" y="816483"/>
                  </a:moveTo>
                  <a:lnTo>
                    <a:pt x="0" y="782669"/>
                  </a:lnTo>
                  <a:lnTo>
                    <a:pt x="3136" y="0"/>
                  </a:lnTo>
                  <a:lnTo>
                    <a:pt x="60919" y="33719"/>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19"/>
            <p:cNvSpPr/>
            <p:nvPr/>
          </p:nvSpPr>
          <p:spPr>
            <a:xfrm>
              <a:off x="4978440" y="1384997"/>
              <a:ext cx="59493" cy="447484"/>
            </a:xfrm>
            <a:custGeom>
              <a:rect b="b" l="l" r="r" t="t"/>
              <a:pathLst>
                <a:path extrusionOk="0" h="447484" w="59493">
                  <a:moveTo>
                    <a:pt x="57878" y="447485"/>
                  </a:moveTo>
                  <a:lnTo>
                    <a:pt x="0" y="413671"/>
                  </a:lnTo>
                  <a:lnTo>
                    <a:pt x="1615" y="0"/>
                  </a:lnTo>
                  <a:lnTo>
                    <a:pt x="59494" y="33719"/>
                  </a:lnTo>
                  <a:lnTo>
                    <a:pt x="57878" y="44748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19"/>
            <p:cNvSpPr/>
            <p:nvPr/>
          </p:nvSpPr>
          <p:spPr>
            <a:xfrm>
              <a:off x="5164524" y="1123917"/>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19"/>
            <p:cNvSpPr/>
            <p:nvPr/>
          </p:nvSpPr>
          <p:spPr>
            <a:xfrm>
              <a:off x="5164524" y="1368614"/>
              <a:ext cx="59968" cy="571500"/>
            </a:xfrm>
            <a:custGeom>
              <a:rect b="b" l="l" r="r" t="t"/>
              <a:pathLst>
                <a:path extrusionOk="0" h="571500" w="59968">
                  <a:moveTo>
                    <a:pt x="57783" y="571500"/>
                  </a:moveTo>
                  <a:lnTo>
                    <a:pt x="0" y="537782"/>
                  </a:lnTo>
                  <a:lnTo>
                    <a:pt x="2091" y="0"/>
                  </a:lnTo>
                  <a:lnTo>
                    <a:pt x="59969" y="33814"/>
                  </a:lnTo>
                  <a:lnTo>
                    <a:pt x="57783" y="5715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19"/>
            <p:cNvSpPr/>
            <p:nvPr/>
          </p:nvSpPr>
          <p:spPr>
            <a:xfrm>
              <a:off x="5351084" y="1231931"/>
              <a:ext cx="61014" cy="816578"/>
            </a:xfrm>
            <a:custGeom>
              <a:rect b="b" l="l" r="r" t="t"/>
              <a:pathLst>
                <a:path extrusionOk="0" h="816578" w="61014">
                  <a:moveTo>
                    <a:pt x="57878" y="816578"/>
                  </a:moveTo>
                  <a:lnTo>
                    <a:pt x="0" y="782764"/>
                  </a:lnTo>
                  <a:lnTo>
                    <a:pt x="3136" y="0"/>
                  </a:lnTo>
                  <a:lnTo>
                    <a:pt x="61014" y="33814"/>
                  </a:lnTo>
                  <a:lnTo>
                    <a:pt x="57878"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19"/>
            <p:cNvSpPr/>
            <p:nvPr/>
          </p:nvSpPr>
          <p:spPr>
            <a:xfrm>
              <a:off x="5351179" y="1342992"/>
              <a:ext cx="60443" cy="705135"/>
            </a:xfrm>
            <a:custGeom>
              <a:rect b="b" l="l" r="r" t="t"/>
              <a:pathLst>
                <a:path extrusionOk="0" h="705135" w="60443">
                  <a:moveTo>
                    <a:pt x="57783" y="705136"/>
                  </a:moveTo>
                  <a:lnTo>
                    <a:pt x="0" y="671417"/>
                  </a:lnTo>
                  <a:lnTo>
                    <a:pt x="2661" y="0"/>
                  </a:lnTo>
                  <a:lnTo>
                    <a:pt x="60444" y="33814"/>
                  </a:lnTo>
                  <a:lnTo>
                    <a:pt x="57783" y="7051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19"/>
            <p:cNvSpPr/>
            <p:nvPr/>
          </p:nvSpPr>
          <p:spPr>
            <a:xfrm>
              <a:off x="5538879" y="1340706"/>
              <a:ext cx="61014" cy="816483"/>
            </a:xfrm>
            <a:custGeom>
              <a:rect b="b" l="l" r="r" t="t"/>
              <a:pathLst>
                <a:path extrusionOk="0" h="816483" w="61014">
                  <a:moveTo>
                    <a:pt x="57878" y="816483"/>
                  </a:moveTo>
                  <a:lnTo>
                    <a:pt x="0" y="782765"/>
                  </a:lnTo>
                  <a:lnTo>
                    <a:pt x="3136" y="0"/>
                  </a:lnTo>
                  <a:lnTo>
                    <a:pt x="61014" y="33814"/>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19"/>
            <p:cNvSpPr/>
            <p:nvPr/>
          </p:nvSpPr>
          <p:spPr>
            <a:xfrm>
              <a:off x="5538879" y="1442147"/>
              <a:ext cx="60634" cy="714660"/>
            </a:xfrm>
            <a:custGeom>
              <a:rect b="b" l="l" r="r" t="t"/>
              <a:pathLst>
                <a:path extrusionOk="0" h="714660" w="60634">
                  <a:moveTo>
                    <a:pt x="57878" y="714661"/>
                  </a:moveTo>
                  <a:lnTo>
                    <a:pt x="0" y="680847"/>
                  </a:lnTo>
                  <a:lnTo>
                    <a:pt x="2756" y="0"/>
                  </a:lnTo>
                  <a:lnTo>
                    <a:pt x="60634" y="33814"/>
                  </a:lnTo>
                  <a:lnTo>
                    <a:pt x="57878" y="71466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19"/>
            <p:cNvSpPr/>
            <p:nvPr/>
          </p:nvSpPr>
          <p:spPr>
            <a:xfrm>
              <a:off x="4516176" y="748442"/>
              <a:ext cx="61299" cy="816768"/>
            </a:xfrm>
            <a:custGeom>
              <a:rect b="b" l="l" r="r" t="t"/>
              <a:pathLst>
                <a:path extrusionOk="0" h="816768" w="61299">
                  <a:moveTo>
                    <a:pt x="58163" y="816769"/>
                  </a:moveTo>
                  <a:lnTo>
                    <a:pt x="0" y="782764"/>
                  </a:lnTo>
                  <a:lnTo>
                    <a:pt x="3136" y="0"/>
                  </a:lnTo>
                  <a:lnTo>
                    <a:pt x="61300" y="34004"/>
                  </a:lnTo>
                  <a:lnTo>
                    <a:pt x="58163" y="816769"/>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19"/>
            <p:cNvSpPr/>
            <p:nvPr/>
          </p:nvSpPr>
          <p:spPr>
            <a:xfrm>
              <a:off x="4516366" y="1270221"/>
              <a:ext cx="58923" cy="294893"/>
            </a:xfrm>
            <a:custGeom>
              <a:rect b="b" l="l" r="r" t="t"/>
              <a:pathLst>
                <a:path extrusionOk="0" h="294893" w="58923">
                  <a:moveTo>
                    <a:pt x="57783" y="294894"/>
                  </a:moveTo>
                  <a:lnTo>
                    <a:pt x="0" y="261080"/>
                  </a:lnTo>
                  <a:lnTo>
                    <a:pt x="1045" y="0"/>
                  </a:lnTo>
                  <a:lnTo>
                    <a:pt x="58923" y="33814"/>
                  </a:lnTo>
                  <a:lnTo>
                    <a:pt x="57783" y="29489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19"/>
            <p:cNvSpPr/>
            <p:nvPr/>
          </p:nvSpPr>
          <p:spPr>
            <a:xfrm>
              <a:off x="4700740" y="855312"/>
              <a:ext cx="60919" cy="816578"/>
            </a:xfrm>
            <a:custGeom>
              <a:rect b="b" l="l" r="r" t="t"/>
              <a:pathLst>
                <a:path extrusionOk="0" h="816578" w="60919">
                  <a:moveTo>
                    <a:pt x="57783" y="816578"/>
                  </a:moveTo>
                  <a:lnTo>
                    <a:pt x="0" y="782765"/>
                  </a:lnTo>
                  <a:lnTo>
                    <a:pt x="3041"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19"/>
            <p:cNvSpPr/>
            <p:nvPr/>
          </p:nvSpPr>
          <p:spPr>
            <a:xfrm>
              <a:off x="4700740" y="1272031"/>
              <a:ext cx="59303" cy="399764"/>
            </a:xfrm>
            <a:custGeom>
              <a:rect b="b" l="l" r="r" t="t"/>
              <a:pathLst>
                <a:path extrusionOk="0" h="399764" w="59303">
                  <a:moveTo>
                    <a:pt x="57783" y="399764"/>
                  </a:moveTo>
                  <a:lnTo>
                    <a:pt x="0" y="365951"/>
                  </a:lnTo>
                  <a:lnTo>
                    <a:pt x="1426" y="0"/>
                  </a:lnTo>
                  <a:lnTo>
                    <a:pt x="59304" y="33814"/>
                  </a:lnTo>
                  <a:lnTo>
                    <a:pt x="57783" y="3997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19"/>
            <p:cNvSpPr/>
            <p:nvPr/>
          </p:nvSpPr>
          <p:spPr>
            <a:xfrm>
              <a:off x="4885398" y="962278"/>
              <a:ext cx="60919" cy="816483"/>
            </a:xfrm>
            <a:custGeom>
              <a:rect b="b" l="l" r="r" t="t"/>
              <a:pathLst>
                <a:path extrusionOk="0" h="816483" w="60919">
                  <a:moveTo>
                    <a:pt x="57783" y="816483"/>
                  </a:moveTo>
                  <a:lnTo>
                    <a:pt x="0" y="782764"/>
                  </a:lnTo>
                  <a:lnTo>
                    <a:pt x="3136"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19"/>
            <p:cNvSpPr/>
            <p:nvPr/>
          </p:nvSpPr>
          <p:spPr>
            <a:xfrm>
              <a:off x="4885398" y="1264506"/>
              <a:ext cx="59778" cy="514159"/>
            </a:xfrm>
            <a:custGeom>
              <a:rect b="b" l="l" r="r" t="t"/>
              <a:pathLst>
                <a:path extrusionOk="0" h="514159" w="59778">
                  <a:moveTo>
                    <a:pt x="57783" y="514159"/>
                  </a:moveTo>
                  <a:lnTo>
                    <a:pt x="0" y="480346"/>
                  </a:lnTo>
                  <a:lnTo>
                    <a:pt x="1901" y="0"/>
                  </a:lnTo>
                  <a:lnTo>
                    <a:pt x="59779" y="33719"/>
                  </a:lnTo>
                  <a:lnTo>
                    <a:pt x="57783" y="5141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19"/>
            <p:cNvSpPr/>
            <p:nvPr/>
          </p:nvSpPr>
          <p:spPr>
            <a:xfrm>
              <a:off x="5071197" y="1069910"/>
              <a:ext cx="60919" cy="816483"/>
            </a:xfrm>
            <a:custGeom>
              <a:rect b="b" l="l" r="r" t="t"/>
              <a:pathLst>
                <a:path extrusionOk="0" h="816483" w="60919">
                  <a:moveTo>
                    <a:pt x="57878" y="816483"/>
                  </a:moveTo>
                  <a:lnTo>
                    <a:pt x="0" y="782669"/>
                  </a:lnTo>
                  <a:lnTo>
                    <a:pt x="3136" y="0"/>
                  </a:lnTo>
                  <a:lnTo>
                    <a:pt x="60919" y="33719"/>
                  </a:lnTo>
                  <a:lnTo>
                    <a:pt x="57878"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19"/>
            <p:cNvSpPr/>
            <p:nvPr/>
          </p:nvSpPr>
          <p:spPr>
            <a:xfrm>
              <a:off x="5071197" y="1371948"/>
              <a:ext cx="59778" cy="514254"/>
            </a:xfrm>
            <a:custGeom>
              <a:rect b="b" l="l" r="r" t="t"/>
              <a:pathLst>
                <a:path extrusionOk="0" h="514254" w="59778">
                  <a:moveTo>
                    <a:pt x="57878" y="514255"/>
                  </a:moveTo>
                  <a:lnTo>
                    <a:pt x="0" y="480441"/>
                  </a:lnTo>
                  <a:lnTo>
                    <a:pt x="1901" y="0"/>
                  </a:lnTo>
                  <a:lnTo>
                    <a:pt x="59779" y="33814"/>
                  </a:lnTo>
                  <a:lnTo>
                    <a:pt x="57878" y="5142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19"/>
            <p:cNvSpPr/>
            <p:nvPr/>
          </p:nvSpPr>
          <p:spPr>
            <a:xfrm>
              <a:off x="5257662" y="1177829"/>
              <a:ext cx="60919" cy="816482"/>
            </a:xfrm>
            <a:custGeom>
              <a:rect b="b" l="l" r="r" t="t"/>
              <a:pathLst>
                <a:path extrusionOk="0" h="816482" w="60919">
                  <a:moveTo>
                    <a:pt x="57783" y="816483"/>
                  </a:moveTo>
                  <a:lnTo>
                    <a:pt x="0" y="782765"/>
                  </a:lnTo>
                  <a:lnTo>
                    <a:pt x="3041" y="0"/>
                  </a:lnTo>
                  <a:lnTo>
                    <a:pt x="60919" y="33814"/>
                  </a:lnTo>
                  <a:lnTo>
                    <a:pt x="57783" y="816483"/>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19"/>
            <p:cNvSpPr/>
            <p:nvPr/>
          </p:nvSpPr>
          <p:spPr>
            <a:xfrm>
              <a:off x="5257662" y="1365376"/>
              <a:ext cx="60253" cy="628649"/>
            </a:xfrm>
            <a:custGeom>
              <a:rect b="b" l="l" r="r" t="t"/>
              <a:pathLst>
                <a:path extrusionOk="0" h="628649" w="60253">
                  <a:moveTo>
                    <a:pt x="57878" y="628650"/>
                  </a:moveTo>
                  <a:lnTo>
                    <a:pt x="0" y="594932"/>
                  </a:lnTo>
                  <a:lnTo>
                    <a:pt x="2376" y="0"/>
                  </a:lnTo>
                  <a:lnTo>
                    <a:pt x="60254" y="33719"/>
                  </a:lnTo>
                  <a:lnTo>
                    <a:pt x="57878" y="6286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19"/>
            <p:cNvSpPr/>
            <p:nvPr/>
          </p:nvSpPr>
          <p:spPr>
            <a:xfrm>
              <a:off x="5444886" y="1286223"/>
              <a:ext cx="60919" cy="816578"/>
            </a:xfrm>
            <a:custGeom>
              <a:rect b="b" l="l" r="r" t="t"/>
              <a:pathLst>
                <a:path extrusionOk="0" h="816578" w="60919">
                  <a:moveTo>
                    <a:pt x="57783" y="816578"/>
                  </a:moveTo>
                  <a:lnTo>
                    <a:pt x="0" y="782765"/>
                  </a:lnTo>
                  <a:lnTo>
                    <a:pt x="3136" y="0"/>
                  </a:lnTo>
                  <a:lnTo>
                    <a:pt x="60919" y="33814"/>
                  </a:lnTo>
                  <a:lnTo>
                    <a:pt x="57783" y="816578"/>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19"/>
            <p:cNvSpPr/>
            <p:nvPr/>
          </p:nvSpPr>
          <p:spPr>
            <a:xfrm>
              <a:off x="5444886" y="1359185"/>
              <a:ext cx="60729" cy="743235"/>
            </a:xfrm>
            <a:custGeom>
              <a:rect b="b" l="l" r="r" t="t"/>
              <a:pathLst>
                <a:path extrusionOk="0" h="743235" w="60729">
                  <a:moveTo>
                    <a:pt x="57878" y="743236"/>
                  </a:moveTo>
                  <a:lnTo>
                    <a:pt x="0" y="709422"/>
                  </a:lnTo>
                  <a:lnTo>
                    <a:pt x="2851" y="0"/>
                  </a:lnTo>
                  <a:lnTo>
                    <a:pt x="60729" y="33814"/>
                  </a:lnTo>
                  <a:lnTo>
                    <a:pt x="57878" y="7432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19"/>
            <p:cNvSpPr/>
            <p:nvPr/>
          </p:nvSpPr>
          <p:spPr>
            <a:xfrm>
              <a:off x="4333133" y="641190"/>
              <a:ext cx="58828" cy="817816"/>
            </a:xfrm>
            <a:custGeom>
              <a:rect b="b" l="l" r="r" t="t"/>
              <a:pathLst>
                <a:path extrusionOk="0" h="817816" w="58828">
                  <a:moveTo>
                    <a:pt x="57878" y="817817"/>
                  </a:moveTo>
                  <a:lnTo>
                    <a:pt x="0" y="783527"/>
                  </a:lnTo>
                  <a:lnTo>
                    <a:pt x="950" y="0"/>
                  </a:lnTo>
                  <a:lnTo>
                    <a:pt x="58828" y="34385"/>
                  </a:lnTo>
                  <a:lnTo>
                    <a:pt x="57878" y="817817"/>
                  </a:ln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19"/>
            <p:cNvSpPr/>
            <p:nvPr/>
          </p:nvSpPr>
          <p:spPr>
            <a:xfrm>
              <a:off x="4333133" y="1231074"/>
              <a:ext cx="58638" cy="228028"/>
            </a:xfrm>
            <a:custGeom>
              <a:rect b="b" l="l" r="r" t="t"/>
              <a:pathLst>
                <a:path extrusionOk="0" h="228028" w="58638">
                  <a:moveTo>
                    <a:pt x="57783" y="228028"/>
                  </a:moveTo>
                  <a:lnTo>
                    <a:pt x="0" y="194215"/>
                  </a:lnTo>
                  <a:lnTo>
                    <a:pt x="760" y="0"/>
                  </a:lnTo>
                  <a:lnTo>
                    <a:pt x="58638" y="33718"/>
                  </a:lnTo>
                  <a:lnTo>
                    <a:pt x="57783" y="22802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19"/>
            <p:cNvSpPr/>
            <p:nvPr/>
          </p:nvSpPr>
          <p:spPr>
            <a:xfrm rot="-1801764">
              <a:off x="4182051" y="402648"/>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19"/>
            <p:cNvSpPr/>
            <p:nvPr/>
          </p:nvSpPr>
          <p:spPr>
            <a:xfrm rot="-1801764">
              <a:off x="4256393" y="445744"/>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19"/>
            <p:cNvSpPr/>
            <p:nvPr/>
          </p:nvSpPr>
          <p:spPr>
            <a:xfrm rot="-1801764">
              <a:off x="4330817" y="488696"/>
              <a:ext cx="40450" cy="70232"/>
            </a:xfrm>
            <a:custGeom>
              <a:rect b="b" l="l" r="r" t="t"/>
              <a:pathLst>
                <a:path extrusionOk="0" h="70294" w="40486">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19"/>
            <p:cNvSpPr/>
            <p:nvPr/>
          </p:nvSpPr>
          <p:spPr>
            <a:xfrm>
              <a:off x="4106792" y="1565782"/>
              <a:ext cx="86160" cy="187928"/>
            </a:xfrm>
            <a:custGeom>
              <a:rect b="b" l="l" r="r" t="t"/>
              <a:pathLst>
                <a:path extrusionOk="0" h="187928" w="8616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19"/>
            <p:cNvSpPr/>
            <p:nvPr/>
          </p:nvSpPr>
          <p:spPr>
            <a:xfrm>
              <a:off x="4118918" y="1488575"/>
              <a:ext cx="61869" cy="119039"/>
            </a:xfrm>
            <a:custGeom>
              <a:rect b="b" l="l" r="r" t="t"/>
              <a:pathLst>
                <a:path extrusionOk="0" h="119039" w="61869">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19"/>
            <p:cNvSpPr/>
            <p:nvPr/>
          </p:nvSpPr>
          <p:spPr>
            <a:xfrm>
              <a:off x="4255221" y="2314593"/>
              <a:ext cx="133508" cy="75339"/>
            </a:xfrm>
            <a:custGeom>
              <a:rect b="b" l="l" r="r" t="t"/>
              <a:pathLst>
                <a:path extrusionOk="0" h="75339" w="133508">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19"/>
            <p:cNvSpPr/>
            <p:nvPr/>
          </p:nvSpPr>
          <p:spPr>
            <a:xfrm>
              <a:off x="4257103" y="2327115"/>
              <a:ext cx="131644" cy="62816"/>
            </a:xfrm>
            <a:custGeom>
              <a:rect b="b" l="l" r="r" t="t"/>
              <a:pathLst>
                <a:path extrusionOk="0" h="62816" w="131644">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19"/>
            <p:cNvSpPr/>
            <p:nvPr/>
          </p:nvSpPr>
          <p:spPr>
            <a:xfrm>
              <a:off x="4157606" y="2270641"/>
              <a:ext cx="133494" cy="75381"/>
            </a:xfrm>
            <a:custGeom>
              <a:rect b="b" l="l" r="r" t="t"/>
              <a:pathLst>
                <a:path extrusionOk="0" h="75381" w="133494">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19"/>
            <p:cNvSpPr/>
            <p:nvPr/>
          </p:nvSpPr>
          <p:spPr>
            <a:xfrm>
              <a:off x="4159499" y="2283205"/>
              <a:ext cx="131564" cy="62816"/>
            </a:xfrm>
            <a:custGeom>
              <a:rect b="b" l="l" r="r" t="t"/>
              <a:pathLst>
                <a:path extrusionOk="0" h="62816" w="131564">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19"/>
            <p:cNvSpPr/>
            <p:nvPr/>
          </p:nvSpPr>
          <p:spPr>
            <a:xfrm>
              <a:off x="4157684" y="1783524"/>
              <a:ext cx="195217" cy="552238"/>
            </a:xfrm>
            <a:custGeom>
              <a:rect b="b" l="l" r="r" t="t"/>
              <a:pathLst>
                <a:path extrusionOk="0" h="552238" w="195217">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19"/>
            <p:cNvSpPr/>
            <p:nvPr/>
          </p:nvSpPr>
          <p:spPr>
            <a:xfrm>
              <a:off x="4182697" y="1330426"/>
              <a:ext cx="141754" cy="227198"/>
            </a:xfrm>
            <a:custGeom>
              <a:rect b="b" l="l" r="r" t="t"/>
              <a:pathLst>
                <a:path extrusionOk="0" h="227198" w="141754">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19"/>
            <p:cNvSpPr/>
            <p:nvPr/>
          </p:nvSpPr>
          <p:spPr>
            <a:xfrm>
              <a:off x="4136412" y="1491278"/>
              <a:ext cx="217917" cy="361626"/>
            </a:xfrm>
            <a:custGeom>
              <a:rect b="b" l="l" r="r" t="t"/>
              <a:pathLst>
                <a:path extrusionOk="0" h="361626" w="217917">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19"/>
            <p:cNvSpPr/>
            <p:nvPr/>
          </p:nvSpPr>
          <p:spPr>
            <a:xfrm>
              <a:off x="4290792" y="1536579"/>
              <a:ext cx="276750" cy="215760"/>
            </a:xfrm>
            <a:custGeom>
              <a:rect b="b" l="l" r="r" t="t"/>
              <a:pathLst>
                <a:path extrusionOk="0" h="215760" w="27675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19"/>
            <p:cNvSpPr/>
            <p:nvPr/>
          </p:nvSpPr>
          <p:spPr>
            <a:xfrm>
              <a:off x="4280886" y="1531786"/>
              <a:ext cx="84275" cy="123474"/>
            </a:xfrm>
            <a:custGeom>
              <a:rect b="b" l="l" r="r" t="t"/>
              <a:pathLst>
                <a:path extrusionOk="0" h="123474" w="84275">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19"/>
            <p:cNvSpPr/>
            <p:nvPr/>
          </p:nvSpPr>
          <p:spPr>
            <a:xfrm>
              <a:off x="4187208" y="1320312"/>
              <a:ext cx="137401" cy="151685"/>
            </a:xfrm>
            <a:custGeom>
              <a:rect b="b" l="l" r="r" t="t"/>
              <a:pathLst>
                <a:path extrusionOk="0" h="151685" w="137401">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19"/>
            <p:cNvSpPr/>
            <p:nvPr/>
          </p:nvSpPr>
          <p:spPr>
            <a:xfrm>
              <a:off x="5589453" y="3105692"/>
              <a:ext cx="158988" cy="313238"/>
            </a:xfrm>
            <a:custGeom>
              <a:rect b="b" l="l" r="r" t="t"/>
              <a:pathLst>
                <a:path extrusionOk="0" h="313238" w="158988">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19"/>
            <p:cNvSpPr/>
            <p:nvPr/>
          </p:nvSpPr>
          <p:spPr>
            <a:xfrm>
              <a:off x="5625064" y="3841302"/>
              <a:ext cx="109135" cy="84940"/>
            </a:xfrm>
            <a:custGeom>
              <a:rect b="b" l="l" r="r" t="t"/>
              <a:pathLst>
                <a:path extrusionOk="0" h="84940" w="109135">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19"/>
            <p:cNvSpPr/>
            <p:nvPr/>
          </p:nvSpPr>
          <p:spPr>
            <a:xfrm>
              <a:off x="5624449" y="3869213"/>
              <a:ext cx="108591" cy="56989"/>
            </a:xfrm>
            <a:custGeom>
              <a:rect b="b" l="l" r="r" t="t"/>
              <a:pathLst>
                <a:path extrusionOk="0" h="56989" w="108591">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19"/>
            <p:cNvSpPr/>
            <p:nvPr/>
          </p:nvSpPr>
          <p:spPr>
            <a:xfrm>
              <a:off x="5756800" y="3764382"/>
              <a:ext cx="108931" cy="81850"/>
            </a:xfrm>
            <a:custGeom>
              <a:rect b="b" l="l" r="r" t="t"/>
              <a:pathLst>
                <a:path extrusionOk="0" h="81850" w="108931">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19"/>
            <p:cNvSpPr/>
            <p:nvPr/>
          </p:nvSpPr>
          <p:spPr>
            <a:xfrm>
              <a:off x="5756201" y="3790822"/>
              <a:ext cx="108657" cy="56976"/>
            </a:xfrm>
            <a:custGeom>
              <a:rect b="b" l="l" r="r" t="t"/>
              <a:pathLst>
                <a:path extrusionOk="0" h="56976" w="108657">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19"/>
            <p:cNvSpPr/>
            <p:nvPr/>
          </p:nvSpPr>
          <p:spPr>
            <a:xfrm>
              <a:off x="5454721" y="3387696"/>
              <a:ext cx="383168" cy="465480"/>
            </a:xfrm>
            <a:custGeom>
              <a:rect b="b" l="l" r="r" t="t"/>
              <a:pathLst>
                <a:path extrusionOk="0" h="465480" w="383168">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19"/>
            <p:cNvSpPr/>
            <p:nvPr/>
          </p:nvSpPr>
          <p:spPr>
            <a:xfrm>
              <a:off x="5486791" y="3077400"/>
              <a:ext cx="120860" cy="118150"/>
            </a:xfrm>
            <a:custGeom>
              <a:rect b="b" l="l" r="r" t="t"/>
              <a:pathLst>
                <a:path extrusionOk="0" h="118150" w="12086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19"/>
            <p:cNvSpPr/>
            <p:nvPr/>
          </p:nvSpPr>
          <p:spPr>
            <a:xfrm>
              <a:off x="5455024" y="3093521"/>
              <a:ext cx="195218" cy="382396"/>
            </a:xfrm>
            <a:custGeom>
              <a:rect b="b" l="l" r="r" t="t"/>
              <a:pathLst>
                <a:path extrusionOk="0" h="382396" w="195218">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19"/>
            <p:cNvSpPr/>
            <p:nvPr/>
          </p:nvSpPr>
          <p:spPr>
            <a:xfrm>
              <a:off x="5481752" y="2955179"/>
              <a:ext cx="130450" cy="158871"/>
            </a:xfrm>
            <a:custGeom>
              <a:rect b="b" l="l" r="r" t="t"/>
              <a:pathLst>
                <a:path extrusionOk="0" h="158871" w="13045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19"/>
            <p:cNvSpPr/>
            <p:nvPr/>
          </p:nvSpPr>
          <p:spPr>
            <a:xfrm>
              <a:off x="5470442" y="2941583"/>
              <a:ext cx="136833" cy="135816"/>
            </a:xfrm>
            <a:custGeom>
              <a:rect b="b" l="l" r="r" t="t"/>
              <a:pathLst>
                <a:path extrusionOk="0" h="135816" w="136833">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19"/>
            <p:cNvSpPr/>
            <p:nvPr/>
          </p:nvSpPr>
          <p:spPr>
            <a:xfrm>
              <a:off x="5607306" y="3093878"/>
              <a:ext cx="63200" cy="92106"/>
            </a:xfrm>
            <a:custGeom>
              <a:rect b="b" l="l" r="r" t="t"/>
              <a:pathLst>
                <a:path extrusionOk="0" h="92106" w="6320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33" name="Google Shape;933;p19"/>
            <p:cNvGrpSpPr/>
            <p:nvPr/>
          </p:nvGrpSpPr>
          <p:grpSpPr>
            <a:xfrm>
              <a:off x="2715952" y="2834463"/>
              <a:ext cx="319677" cy="242660"/>
              <a:chOff x="6621095" y="1452181"/>
              <a:chExt cx="330894" cy="250785"/>
            </a:xfrm>
          </p:grpSpPr>
          <p:sp>
            <p:nvSpPr>
              <p:cNvPr id="934" name="Google Shape;934;p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9" name="Google Shape;939;p19"/>
            <p:cNvGrpSpPr/>
            <p:nvPr/>
          </p:nvGrpSpPr>
          <p:grpSpPr>
            <a:xfrm flipH="1">
              <a:off x="5538041" y="3330111"/>
              <a:ext cx="319677" cy="242660"/>
              <a:chOff x="6621095" y="1452181"/>
              <a:chExt cx="330894" cy="250785"/>
            </a:xfrm>
          </p:grpSpPr>
          <p:sp>
            <p:nvSpPr>
              <p:cNvPr id="940" name="Google Shape;940;p19"/>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19"/>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19"/>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19"/>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19"/>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45" name="Google Shape;945;p19"/>
            <p:cNvSpPr/>
            <p:nvPr/>
          </p:nvSpPr>
          <p:spPr>
            <a:xfrm>
              <a:off x="5420536" y="3157173"/>
              <a:ext cx="148553" cy="414880"/>
            </a:xfrm>
            <a:custGeom>
              <a:rect b="b" l="l" r="r" t="t"/>
              <a:pathLst>
                <a:path extrusionOk="0" h="414880" w="148553">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19"/>
            <p:cNvSpPr/>
            <p:nvPr/>
          </p:nvSpPr>
          <p:spPr>
            <a:xfrm>
              <a:off x="5414664" y="3153198"/>
              <a:ext cx="85059" cy="115922"/>
            </a:xfrm>
            <a:custGeom>
              <a:rect b="b" l="l" r="r" t="t"/>
              <a:pathLst>
                <a:path extrusionOk="0" h="115922" w="85059">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20"/>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Algorithm Analysis</a:t>
            </a:r>
            <a:endParaRPr sz="4000"/>
          </a:p>
        </p:txBody>
      </p:sp>
      <p:sp>
        <p:nvSpPr>
          <p:cNvPr id="952" name="Google Shape;952;p20"/>
          <p:cNvSpPr txBox="1"/>
          <p:nvPr>
            <p:ph idx="1" type="body"/>
          </p:nvPr>
        </p:nvSpPr>
        <p:spPr>
          <a:xfrm>
            <a:off x="457200" y="1251300"/>
            <a:ext cx="5640900" cy="33474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b="1" lang="en" sz="1600"/>
              <a:t>Don’t know how IRS calculates DIF</a:t>
            </a:r>
            <a:endParaRPr b="1" sz="1600"/>
          </a:p>
          <a:p>
            <a:pPr indent="-330200" lvl="0" marL="457200" rtl="0" algn="l">
              <a:spcBef>
                <a:spcPts val="0"/>
              </a:spcBef>
              <a:spcAft>
                <a:spcPts val="0"/>
              </a:spcAft>
              <a:buSzPts val="1600"/>
              <a:buChar char="▸"/>
            </a:pPr>
            <a:r>
              <a:rPr b="1" lang="en" sz="1600"/>
              <a:t>But we do have:</a:t>
            </a:r>
            <a:endParaRPr b="1" sz="1600"/>
          </a:p>
          <a:p>
            <a:pPr indent="-330200" lvl="1" marL="914400" rtl="0" algn="l">
              <a:spcBef>
                <a:spcPts val="0"/>
              </a:spcBef>
              <a:spcAft>
                <a:spcPts val="0"/>
              </a:spcAft>
              <a:buSzPts val="1600"/>
              <a:buChar char="▹"/>
            </a:pPr>
            <a:r>
              <a:rPr b="1" lang="en" sz="1600"/>
              <a:t>Audit rates by county</a:t>
            </a:r>
            <a:endParaRPr b="1" sz="1600"/>
          </a:p>
          <a:p>
            <a:pPr indent="-330200" lvl="1" marL="914400" rtl="0" algn="l">
              <a:spcBef>
                <a:spcPts val="0"/>
              </a:spcBef>
              <a:spcAft>
                <a:spcPts val="0"/>
              </a:spcAft>
              <a:buSzPts val="1600"/>
              <a:buChar char="▹"/>
            </a:pPr>
            <a:r>
              <a:rPr b="1" lang="en" sz="1600"/>
              <a:t>Tax return characteristics by county</a:t>
            </a:r>
            <a:endParaRPr b="1" sz="1600"/>
          </a:p>
          <a:p>
            <a:pPr indent="-330200" lvl="2" marL="1371600" rtl="0" algn="l">
              <a:spcBef>
                <a:spcPts val="0"/>
              </a:spcBef>
              <a:spcAft>
                <a:spcPts val="0"/>
              </a:spcAft>
              <a:buSzPts val="1600"/>
              <a:buChar char="▹"/>
            </a:pPr>
            <a:r>
              <a:rPr b="1" lang="en" sz="1600"/>
              <a:t>Types of income (earned income vs dividends/interest)</a:t>
            </a:r>
            <a:endParaRPr b="1" sz="1600"/>
          </a:p>
          <a:p>
            <a:pPr indent="-330200" lvl="2" marL="1371600" rtl="0" algn="l">
              <a:spcBef>
                <a:spcPts val="0"/>
              </a:spcBef>
              <a:spcAft>
                <a:spcPts val="0"/>
              </a:spcAft>
              <a:buSzPts val="1600"/>
              <a:buChar char="▹"/>
            </a:pPr>
            <a:r>
              <a:rPr b="1" lang="en" sz="1600"/>
              <a:t>Tax credits</a:t>
            </a:r>
            <a:endParaRPr b="1" sz="1600"/>
          </a:p>
          <a:p>
            <a:pPr indent="-330200" lvl="2" marL="1371600" rtl="0" algn="l">
              <a:spcBef>
                <a:spcPts val="0"/>
              </a:spcBef>
              <a:spcAft>
                <a:spcPts val="0"/>
              </a:spcAft>
              <a:buSzPts val="1600"/>
              <a:buChar char="▹"/>
            </a:pPr>
            <a:r>
              <a:rPr b="1" lang="en" sz="1600"/>
              <a:t>Prepared by (professionals vs volunteer)</a:t>
            </a:r>
            <a:endParaRPr b="1" sz="1600"/>
          </a:p>
          <a:p>
            <a:pPr indent="-330200" lvl="0" marL="457200" rtl="0" algn="l">
              <a:spcBef>
                <a:spcPts val="0"/>
              </a:spcBef>
              <a:spcAft>
                <a:spcPts val="0"/>
              </a:spcAft>
              <a:buSzPts val="1600"/>
              <a:buChar char="▸"/>
            </a:pPr>
            <a:r>
              <a:rPr b="1" lang="en" sz="1600"/>
              <a:t>Characteristics associated with audit rate:</a:t>
            </a:r>
            <a:endParaRPr b="1" sz="1600"/>
          </a:p>
          <a:p>
            <a:pPr indent="-330200" lvl="1" marL="914400" rtl="0" algn="l">
              <a:spcBef>
                <a:spcPts val="0"/>
              </a:spcBef>
              <a:spcAft>
                <a:spcPts val="0"/>
              </a:spcAft>
              <a:buSzPts val="1600"/>
              <a:buChar char="▹"/>
            </a:pPr>
            <a:r>
              <a:rPr b="1" lang="en" sz="1600"/>
              <a:t>Passive income (dividends &amp; capital gains)</a:t>
            </a:r>
            <a:endParaRPr b="1" sz="1600"/>
          </a:p>
          <a:p>
            <a:pPr indent="-330200" lvl="1" marL="914400" rtl="0" algn="l">
              <a:spcBef>
                <a:spcPts val="0"/>
              </a:spcBef>
              <a:spcAft>
                <a:spcPts val="0"/>
              </a:spcAft>
              <a:buSzPts val="1600"/>
              <a:buChar char="▹"/>
            </a:pPr>
            <a:r>
              <a:rPr b="1" lang="en" sz="1600"/>
              <a:t>Earned income tax credit</a:t>
            </a:r>
            <a:endParaRPr b="1" sz="1600"/>
          </a:p>
        </p:txBody>
      </p:sp>
      <p:sp>
        <p:nvSpPr>
          <p:cNvPr id="953" name="Google Shape;953;p2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54" name="Google Shape;954;p20"/>
          <p:cNvPicPr preferRelativeResize="0"/>
          <p:nvPr/>
        </p:nvPicPr>
        <p:blipFill>
          <a:blip r:embed="rId3">
            <a:alphaModFix/>
          </a:blip>
          <a:stretch>
            <a:fillRect/>
          </a:stretch>
        </p:blipFill>
        <p:spPr>
          <a:xfrm>
            <a:off x="4967050" y="1251300"/>
            <a:ext cx="3874200" cy="306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21"/>
          <p:cNvSpPr txBox="1"/>
          <p:nvPr>
            <p:ph type="title"/>
          </p:nvPr>
        </p:nvSpPr>
        <p:spPr>
          <a:xfrm>
            <a:off x="457200" y="605600"/>
            <a:ext cx="65895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Earned Income Credit</a:t>
            </a:r>
            <a:endParaRPr sz="4000"/>
          </a:p>
        </p:txBody>
      </p:sp>
      <p:sp>
        <p:nvSpPr>
          <p:cNvPr id="960" name="Google Shape;960;p21"/>
          <p:cNvSpPr txBox="1"/>
          <p:nvPr>
            <p:ph idx="1" type="body"/>
          </p:nvPr>
        </p:nvSpPr>
        <p:spPr>
          <a:xfrm>
            <a:off x="253650" y="1772600"/>
            <a:ext cx="4198200" cy="2640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Earned Income Credit (EIC/EITC) is a tax credit for low income workers meant to encourage work</a:t>
            </a:r>
            <a:endParaRPr/>
          </a:p>
          <a:p>
            <a:pPr indent="-342900" lvl="1" marL="914400" rtl="0" algn="l">
              <a:spcBef>
                <a:spcPts val="0"/>
              </a:spcBef>
              <a:spcAft>
                <a:spcPts val="0"/>
              </a:spcAft>
              <a:buSzPts val="1800"/>
              <a:buChar char="○"/>
            </a:pPr>
            <a:r>
              <a:rPr lang="en"/>
              <a:t>Earned - wages / active business income</a:t>
            </a:r>
            <a:endParaRPr/>
          </a:p>
          <a:p>
            <a:pPr indent="-342900" lvl="1" marL="914400" rtl="0" algn="l">
              <a:spcBef>
                <a:spcPts val="0"/>
              </a:spcBef>
              <a:spcAft>
                <a:spcPts val="0"/>
              </a:spcAft>
              <a:buSzPts val="1800"/>
              <a:buChar char="○"/>
            </a:pPr>
            <a:r>
              <a:rPr lang="en"/>
              <a:t>Returns with EIC are much more likely to be audited</a:t>
            </a:r>
            <a:endParaRPr/>
          </a:p>
        </p:txBody>
      </p:sp>
      <p:sp>
        <p:nvSpPr>
          <p:cNvPr id="961" name="Google Shape;961;p2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62" name="Google Shape;962;p21"/>
          <p:cNvPicPr preferRelativeResize="0"/>
          <p:nvPr/>
        </p:nvPicPr>
        <p:blipFill>
          <a:blip r:embed="rId3">
            <a:alphaModFix/>
          </a:blip>
          <a:stretch>
            <a:fillRect/>
          </a:stretch>
        </p:blipFill>
        <p:spPr>
          <a:xfrm>
            <a:off x="4693975" y="1522325"/>
            <a:ext cx="4269973" cy="3244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